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96" r:id="rId2"/>
    <p:sldId id="598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FF6600"/>
    <a:srgbClr val="FF6699"/>
    <a:srgbClr val="FF0066"/>
    <a:srgbClr val="00CC00"/>
    <a:srgbClr val="FF9933"/>
    <a:srgbClr val="008080"/>
    <a:srgbClr val="FFCC0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911" autoAdjust="0"/>
    <p:restoredTop sz="94660"/>
  </p:normalViewPr>
  <p:slideViewPr>
    <p:cSldViewPr>
      <p:cViewPr varScale="1">
        <p:scale>
          <a:sx n="71" d="100"/>
          <a:sy n="71" d="100"/>
        </p:scale>
        <p:origin x="66" y="35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2026/2/11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331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©2026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  <p:sldLayoutId id="2147483661" r:id="rId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6" name="グループ化 1215">
            <a:extLst>
              <a:ext uri="{FF2B5EF4-FFF2-40B4-BE49-F238E27FC236}">
                <a16:creationId xmlns:a16="http://schemas.microsoft.com/office/drawing/2014/main" id="{644201CF-D8CB-DE52-6A49-780A64F510D5}"/>
              </a:ext>
            </a:extLst>
          </p:cNvPr>
          <p:cNvGrpSpPr/>
          <p:nvPr/>
        </p:nvGrpSpPr>
        <p:grpSpPr>
          <a:xfrm>
            <a:off x="4479665" y="666761"/>
            <a:ext cx="1734248" cy="2687763"/>
            <a:chOff x="4708346" y="-58926"/>
            <a:chExt cx="1734248" cy="2687763"/>
          </a:xfrm>
          <a:solidFill>
            <a:srgbClr val="00B0F0"/>
          </a:solidFill>
        </p:grpSpPr>
        <p:sp>
          <p:nvSpPr>
            <p:cNvPr id="1058" name="四角形: 上の 2 つの角を丸める 1057">
              <a:extLst>
                <a:ext uri="{FF2B5EF4-FFF2-40B4-BE49-F238E27FC236}">
                  <a16:creationId xmlns:a16="http://schemas.microsoft.com/office/drawing/2014/main" id="{023156A4-6CC6-F70B-94E9-C93752C029E5}"/>
                </a:ext>
              </a:extLst>
            </p:cNvPr>
            <p:cNvSpPr/>
            <p:nvPr/>
          </p:nvSpPr>
          <p:spPr>
            <a:xfrm>
              <a:off x="6125184" y="1726903"/>
              <a:ext cx="60580" cy="128588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5" name="フリーフォーム: 図形 1054">
              <a:extLst>
                <a:ext uri="{FF2B5EF4-FFF2-40B4-BE49-F238E27FC236}">
                  <a16:creationId xmlns:a16="http://schemas.microsoft.com/office/drawing/2014/main" id="{ABF91BCF-5D21-615E-2154-CF0146388697}"/>
                </a:ext>
              </a:extLst>
            </p:cNvPr>
            <p:cNvSpPr/>
            <p:nvPr/>
          </p:nvSpPr>
          <p:spPr>
            <a:xfrm rot="5400000">
              <a:off x="6209507" y="1828937"/>
              <a:ext cx="184014" cy="282161"/>
            </a:xfrm>
            <a:custGeom>
              <a:avLst/>
              <a:gdLst>
                <a:gd name="csX0" fmla="*/ 0 w 184014"/>
                <a:gd name="csY0" fmla="*/ 282161 h 282161"/>
                <a:gd name="csX1" fmla="*/ 0 w 184014"/>
                <a:gd name="csY1" fmla="*/ 149826 h 282161"/>
                <a:gd name="csX2" fmla="*/ 149826 w 184014"/>
                <a:gd name="csY2" fmla="*/ 0 h 282161"/>
                <a:gd name="csX3" fmla="*/ 184014 w 184014"/>
                <a:gd name="csY3" fmla="*/ 0 h 282161"/>
                <a:gd name="csX4" fmla="*/ 184014 w 184014"/>
                <a:gd name="csY4" fmla="*/ 93438 h 282161"/>
                <a:gd name="csX5" fmla="*/ 149826 w 184014"/>
                <a:gd name="csY5" fmla="*/ 93438 h 282161"/>
                <a:gd name="csX6" fmla="*/ 93438 w 184014"/>
                <a:gd name="csY6" fmla="*/ 149826 h 282161"/>
                <a:gd name="csX7" fmla="*/ 93438 w 184014"/>
                <a:gd name="csY7" fmla="*/ 282161 h 28216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4014" h="282161">
                  <a:moveTo>
                    <a:pt x="0" y="282161"/>
                  </a:moveTo>
                  <a:lnTo>
                    <a:pt x="0" y="149826"/>
                  </a:lnTo>
                  <a:cubicBezTo>
                    <a:pt x="0" y="67079"/>
                    <a:pt x="67079" y="0"/>
                    <a:pt x="149826" y="0"/>
                  </a:cubicBezTo>
                  <a:lnTo>
                    <a:pt x="184014" y="0"/>
                  </a:lnTo>
                  <a:lnTo>
                    <a:pt x="184014" y="93438"/>
                  </a:lnTo>
                  <a:lnTo>
                    <a:pt x="149826" y="93438"/>
                  </a:lnTo>
                  <a:cubicBezTo>
                    <a:pt x="118684" y="93438"/>
                    <a:pt x="93438" y="118684"/>
                    <a:pt x="93438" y="149826"/>
                  </a:cubicBezTo>
                  <a:lnTo>
                    <a:pt x="93438" y="282161"/>
                  </a:lnTo>
                  <a:close/>
                </a:path>
              </a:pathLst>
            </a:custGeom>
            <a:grp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47" name="フリーフォーム: 図形 1046">
              <a:extLst>
                <a:ext uri="{FF2B5EF4-FFF2-40B4-BE49-F238E27FC236}">
                  <a16:creationId xmlns:a16="http://schemas.microsoft.com/office/drawing/2014/main" id="{AF4A6ED1-20E1-9A8E-1B95-B1D3F795768E}"/>
                </a:ext>
              </a:extLst>
            </p:cNvPr>
            <p:cNvSpPr/>
            <p:nvPr/>
          </p:nvSpPr>
          <p:spPr>
            <a:xfrm rot="10800000">
              <a:off x="5216966" y="2047464"/>
              <a:ext cx="278904" cy="510019"/>
            </a:xfrm>
            <a:custGeom>
              <a:avLst/>
              <a:gdLst>
                <a:gd name="csX0" fmla="*/ 278904 w 278904"/>
                <a:gd name="csY0" fmla="*/ 510019 h 510019"/>
                <a:gd name="csX1" fmla="*/ 0 w 278904"/>
                <a:gd name="csY1" fmla="*/ 510019 h 510019"/>
                <a:gd name="csX2" fmla="*/ 69726 w 278904"/>
                <a:gd name="csY2" fmla="*/ 0 h 510019"/>
                <a:gd name="csX3" fmla="*/ 209178 w 278904"/>
                <a:gd name="csY3" fmla="*/ 0 h 510019"/>
                <a:gd name="csX4" fmla="*/ 278904 w 278904"/>
                <a:gd name="csY4" fmla="*/ 510019 h 5100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78904" h="510019">
                  <a:moveTo>
                    <a:pt x="278904" y="510019"/>
                  </a:moveTo>
                  <a:lnTo>
                    <a:pt x="0" y="510019"/>
                  </a:lnTo>
                  <a:lnTo>
                    <a:pt x="69726" y="0"/>
                  </a:lnTo>
                  <a:lnTo>
                    <a:pt x="209178" y="0"/>
                  </a:lnTo>
                  <a:lnTo>
                    <a:pt x="278904" y="51001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6" name="フリーフォーム: 図形 1045">
              <a:extLst>
                <a:ext uri="{FF2B5EF4-FFF2-40B4-BE49-F238E27FC236}">
                  <a16:creationId xmlns:a16="http://schemas.microsoft.com/office/drawing/2014/main" id="{B59AC2B5-0FE3-C63D-D50F-41C2044C65AD}"/>
                </a:ext>
              </a:extLst>
            </p:cNvPr>
            <p:cNvSpPr/>
            <p:nvPr/>
          </p:nvSpPr>
          <p:spPr>
            <a:xfrm rot="10800000">
              <a:off x="4777749" y="2134362"/>
              <a:ext cx="332001" cy="494475"/>
            </a:xfrm>
            <a:custGeom>
              <a:avLst/>
              <a:gdLst>
                <a:gd name="csX0" fmla="*/ 269401 w 332001"/>
                <a:gd name="csY0" fmla="*/ 494475 h 494475"/>
                <a:gd name="csX1" fmla="*/ 0 w 332001"/>
                <a:gd name="csY1" fmla="*/ 422291 h 494475"/>
                <a:gd name="csX2" fmla="*/ 177382 w 332001"/>
                <a:gd name="csY2" fmla="*/ 0 h 494475"/>
                <a:gd name="csX3" fmla="*/ 332001 w 332001"/>
                <a:gd name="csY3" fmla="*/ 0 h 494475"/>
                <a:gd name="csX4" fmla="*/ 269401 w 332001"/>
                <a:gd name="csY4" fmla="*/ 494475 h 4944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2001" h="494475">
                  <a:moveTo>
                    <a:pt x="269401" y="494475"/>
                  </a:moveTo>
                  <a:lnTo>
                    <a:pt x="0" y="422291"/>
                  </a:lnTo>
                  <a:lnTo>
                    <a:pt x="177382" y="0"/>
                  </a:lnTo>
                  <a:lnTo>
                    <a:pt x="332001" y="0"/>
                  </a:lnTo>
                  <a:lnTo>
                    <a:pt x="269401" y="49447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5" name="フリーフォーム: 図形 1044">
              <a:extLst>
                <a:ext uri="{FF2B5EF4-FFF2-40B4-BE49-F238E27FC236}">
                  <a16:creationId xmlns:a16="http://schemas.microsoft.com/office/drawing/2014/main" id="{D0BB54F9-84C8-98B3-0C2F-48F9CE3D5AFF}"/>
                </a:ext>
              </a:extLst>
            </p:cNvPr>
            <p:cNvSpPr/>
            <p:nvPr/>
          </p:nvSpPr>
          <p:spPr>
            <a:xfrm rot="10800000">
              <a:off x="5618370" y="2134362"/>
              <a:ext cx="332000" cy="494474"/>
            </a:xfrm>
            <a:custGeom>
              <a:avLst/>
              <a:gdLst>
                <a:gd name="csX0" fmla="*/ 62601 w 332000"/>
                <a:gd name="csY0" fmla="*/ 494474 h 494474"/>
                <a:gd name="csX1" fmla="*/ 0 w 332000"/>
                <a:gd name="csY1" fmla="*/ 0 h 494474"/>
                <a:gd name="csX2" fmla="*/ 154619 w 332000"/>
                <a:gd name="csY2" fmla="*/ 0 h 494474"/>
                <a:gd name="csX3" fmla="*/ 332000 w 332000"/>
                <a:gd name="csY3" fmla="*/ 422289 h 494474"/>
                <a:gd name="csX4" fmla="*/ 62601 w 332000"/>
                <a:gd name="csY4" fmla="*/ 494474 h 4944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2000" h="494474">
                  <a:moveTo>
                    <a:pt x="62601" y="494474"/>
                  </a:moveTo>
                  <a:lnTo>
                    <a:pt x="0" y="0"/>
                  </a:lnTo>
                  <a:lnTo>
                    <a:pt x="154619" y="0"/>
                  </a:lnTo>
                  <a:lnTo>
                    <a:pt x="332000" y="422289"/>
                  </a:lnTo>
                  <a:lnTo>
                    <a:pt x="62601" y="49447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8" name="四角形: 上の 2 つの角を丸める 1037">
              <a:extLst>
                <a:ext uri="{FF2B5EF4-FFF2-40B4-BE49-F238E27FC236}">
                  <a16:creationId xmlns:a16="http://schemas.microsoft.com/office/drawing/2014/main" id="{12695063-8524-843F-21A9-D0FB106D3A76}"/>
                </a:ext>
              </a:extLst>
            </p:cNvPr>
            <p:cNvSpPr/>
            <p:nvPr/>
          </p:nvSpPr>
          <p:spPr>
            <a:xfrm>
              <a:off x="4708346" y="71091"/>
              <a:ext cx="1296144" cy="2160240"/>
            </a:xfrm>
            <a:prstGeom prst="round2SameRect">
              <a:avLst>
                <a:gd name="adj1" fmla="val 16667"/>
                <a:gd name="adj2" fmla="val 8818"/>
              </a:avLst>
            </a:prstGeom>
            <a:grp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9" name="四角形: 上の 2 つの角を丸める 1048">
              <a:extLst>
                <a:ext uri="{FF2B5EF4-FFF2-40B4-BE49-F238E27FC236}">
                  <a16:creationId xmlns:a16="http://schemas.microsoft.com/office/drawing/2014/main" id="{F9F30547-B7E0-CDAA-9D25-4C191BE3277A}"/>
                </a:ext>
              </a:extLst>
            </p:cNvPr>
            <p:cNvSpPr/>
            <p:nvPr/>
          </p:nvSpPr>
          <p:spPr>
            <a:xfrm>
              <a:off x="4988661" y="-58926"/>
              <a:ext cx="695696" cy="13019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050" name="グループ化 1049">
              <a:extLst>
                <a:ext uri="{FF2B5EF4-FFF2-40B4-BE49-F238E27FC236}">
                  <a16:creationId xmlns:a16="http://schemas.microsoft.com/office/drawing/2014/main" id="{FDC4DF63-4E73-CBB3-1D3D-4D1B1676015B}"/>
                </a:ext>
              </a:extLst>
            </p:cNvPr>
            <p:cNvGrpSpPr/>
            <p:nvPr/>
          </p:nvGrpSpPr>
          <p:grpSpPr>
            <a:xfrm rot="5400000">
              <a:off x="6014027" y="1790596"/>
              <a:ext cx="244359" cy="269382"/>
              <a:chOff x="3446962" y="1756708"/>
              <a:chExt cx="453526" cy="323835"/>
            </a:xfrm>
            <a:grpFill/>
          </p:grpSpPr>
          <p:sp>
            <p:nvSpPr>
              <p:cNvPr id="1051" name="四角形: 上の 2 つの角を丸める 1050">
                <a:extLst>
                  <a:ext uri="{FF2B5EF4-FFF2-40B4-BE49-F238E27FC236}">
                    <a16:creationId xmlns:a16="http://schemas.microsoft.com/office/drawing/2014/main" id="{35CB216F-D0FB-7E6A-C268-CACEDF32C64E}"/>
                  </a:ext>
                </a:extLst>
              </p:cNvPr>
              <p:cNvSpPr/>
              <p:nvPr/>
            </p:nvSpPr>
            <p:spPr>
              <a:xfrm>
                <a:off x="3480673" y="1756708"/>
                <a:ext cx="386109" cy="283454"/>
              </a:xfrm>
              <a:prstGeom prst="round2SameRect">
                <a:avLst/>
              </a:prstGeom>
              <a:grp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四角形: 上の 2 つの角を丸める 1051">
                <a:extLst>
                  <a:ext uri="{FF2B5EF4-FFF2-40B4-BE49-F238E27FC236}">
                    <a16:creationId xmlns:a16="http://schemas.microsoft.com/office/drawing/2014/main" id="{6470F8B5-BAB6-0D41-C0E9-D5A789F1F606}"/>
                  </a:ext>
                </a:extLst>
              </p:cNvPr>
              <p:cNvSpPr/>
              <p:nvPr/>
            </p:nvSpPr>
            <p:spPr>
              <a:xfrm>
                <a:off x="3446962" y="2028825"/>
                <a:ext cx="453526" cy="5171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57" name="四角形: 上の 2 つの角を丸める 1056">
              <a:extLst>
                <a:ext uri="{FF2B5EF4-FFF2-40B4-BE49-F238E27FC236}">
                  <a16:creationId xmlns:a16="http://schemas.microsoft.com/office/drawing/2014/main" id="{A736CC30-5724-3525-2696-7B3093FC8D5A}"/>
                </a:ext>
              </a:extLst>
            </p:cNvPr>
            <p:cNvSpPr/>
            <p:nvPr/>
          </p:nvSpPr>
          <p:spPr>
            <a:xfrm>
              <a:off x="6048984" y="1688308"/>
              <a:ext cx="212979" cy="57620"/>
            </a:xfrm>
            <a:prstGeom prst="round2SameRect">
              <a:avLst/>
            </a:prstGeom>
            <a:grp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9" name="四角形: 上の 2 つの角を丸める 1058">
              <a:extLst>
                <a:ext uri="{FF2B5EF4-FFF2-40B4-BE49-F238E27FC236}">
                  <a16:creationId xmlns:a16="http://schemas.microsoft.com/office/drawing/2014/main" id="{440C37E5-7C2A-67B6-FBEA-66CDA676D464}"/>
                </a:ext>
              </a:extLst>
            </p:cNvPr>
            <p:cNvSpPr/>
            <p:nvPr/>
          </p:nvSpPr>
          <p:spPr>
            <a:xfrm>
              <a:off x="6122803" y="1672547"/>
              <a:ext cx="65342" cy="85204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6" name="フリーフォーム: 図形 1065">
              <a:extLst>
                <a:ext uri="{FF2B5EF4-FFF2-40B4-BE49-F238E27FC236}">
                  <a16:creationId xmlns:a16="http://schemas.microsoft.com/office/drawing/2014/main" id="{E1672025-C1B1-40E4-D61E-D7E6C204493B}"/>
                </a:ext>
              </a:extLst>
            </p:cNvPr>
            <p:cNvSpPr/>
            <p:nvPr/>
          </p:nvSpPr>
          <p:spPr>
            <a:xfrm>
              <a:off x="4709932" y="1493239"/>
              <a:ext cx="1289201" cy="432048"/>
            </a:xfrm>
            <a:custGeom>
              <a:avLst/>
              <a:gdLst>
                <a:gd name="csX0" fmla="*/ 1169010 w 1274702"/>
                <a:gd name="csY0" fmla="*/ 0 h 432048"/>
                <a:gd name="csX1" fmla="*/ 1274702 w 1274702"/>
                <a:gd name="csY1" fmla="*/ 216024 h 432048"/>
                <a:gd name="csX2" fmla="*/ 1169010 w 1274702"/>
                <a:gd name="csY2" fmla="*/ 432048 h 432048"/>
                <a:gd name="csX3" fmla="*/ 1063317 w 1274702"/>
                <a:gd name="csY3" fmla="*/ 216024 h 432048"/>
                <a:gd name="csX4" fmla="*/ 956345 w 1274702"/>
                <a:gd name="csY4" fmla="*/ 0 h 432048"/>
                <a:gd name="csX5" fmla="*/ 1062037 w 1274702"/>
                <a:gd name="csY5" fmla="*/ 216024 h 432048"/>
                <a:gd name="csX6" fmla="*/ 956345 w 1274702"/>
                <a:gd name="csY6" fmla="*/ 432048 h 432048"/>
                <a:gd name="csX7" fmla="*/ 850652 w 1274702"/>
                <a:gd name="csY7" fmla="*/ 216024 h 432048"/>
                <a:gd name="csX8" fmla="*/ 743682 w 1274702"/>
                <a:gd name="csY8" fmla="*/ 0 h 432048"/>
                <a:gd name="csX9" fmla="*/ 849374 w 1274702"/>
                <a:gd name="csY9" fmla="*/ 216024 h 432048"/>
                <a:gd name="csX10" fmla="*/ 743682 w 1274702"/>
                <a:gd name="csY10" fmla="*/ 432048 h 432048"/>
                <a:gd name="csX11" fmla="*/ 637989 w 1274702"/>
                <a:gd name="csY11" fmla="*/ 216024 h 432048"/>
                <a:gd name="csX12" fmla="*/ 531019 w 1274702"/>
                <a:gd name="csY12" fmla="*/ 0 h 432048"/>
                <a:gd name="csX13" fmla="*/ 636711 w 1274702"/>
                <a:gd name="csY13" fmla="*/ 216024 h 432048"/>
                <a:gd name="csX14" fmla="*/ 531019 w 1274702"/>
                <a:gd name="csY14" fmla="*/ 432048 h 432048"/>
                <a:gd name="csX15" fmla="*/ 425326 w 1274702"/>
                <a:gd name="csY15" fmla="*/ 216024 h 432048"/>
                <a:gd name="csX16" fmla="*/ 318356 w 1274702"/>
                <a:gd name="csY16" fmla="*/ 0 h 432048"/>
                <a:gd name="csX17" fmla="*/ 424048 w 1274702"/>
                <a:gd name="csY17" fmla="*/ 216024 h 432048"/>
                <a:gd name="csX18" fmla="*/ 318356 w 1274702"/>
                <a:gd name="csY18" fmla="*/ 432048 h 432048"/>
                <a:gd name="csX19" fmla="*/ 212663 w 1274702"/>
                <a:gd name="csY19" fmla="*/ 216024 h 432048"/>
                <a:gd name="csX20" fmla="*/ 105693 w 1274702"/>
                <a:gd name="csY20" fmla="*/ 0 h 432048"/>
                <a:gd name="csX21" fmla="*/ 211385 w 1274702"/>
                <a:gd name="csY21" fmla="*/ 216024 h 432048"/>
                <a:gd name="csX22" fmla="*/ 105693 w 1274702"/>
                <a:gd name="csY22" fmla="*/ 432048 h 432048"/>
                <a:gd name="csX23" fmla="*/ 0 w 1274702"/>
                <a:gd name="csY23" fmla="*/ 216024 h 43204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</a:cxnLst>
              <a:rect l="l" t="t" r="r" b="b"/>
              <a:pathLst>
                <a:path w="1274702" h="432048">
                  <a:moveTo>
                    <a:pt x="1169010" y="0"/>
                  </a:moveTo>
                  <a:lnTo>
                    <a:pt x="1274702" y="216024"/>
                  </a:lnTo>
                  <a:lnTo>
                    <a:pt x="1169010" y="432048"/>
                  </a:lnTo>
                  <a:lnTo>
                    <a:pt x="1063317" y="216024"/>
                  </a:lnTo>
                  <a:close/>
                  <a:moveTo>
                    <a:pt x="956345" y="0"/>
                  </a:moveTo>
                  <a:lnTo>
                    <a:pt x="1062037" y="216024"/>
                  </a:lnTo>
                  <a:lnTo>
                    <a:pt x="956345" y="432048"/>
                  </a:lnTo>
                  <a:lnTo>
                    <a:pt x="850652" y="216024"/>
                  </a:lnTo>
                  <a:close/>
                  <a:moveTo>
                    <a:pt x="743682" y="0"/>
                  </a:moveTo>
                  <a:lnTo>
                    <a:pt x="849374" y="216024"/>
                  </a:lnTo>
                  <a:lnTo>
                    <a:pt x="743682" y="432048"/>
                  </a:lnTo>
                  <a:lnTo>
                    <a:pt x="637989" y="216024"/>
                  </a:lnTo>
                  <a:close/>
                  <a:moveTo>
                    <a:pt x="531019" y="0"/>
                  </a:moveTo>
                  <a:lnTo>
                    <a:pt x="636711" y="216024"/>
                  </a:lnTo>
                  <a:lnTo>
                    <a:pt x="531019" y="432048"/>
                  </a:lnTo>
                  <a:lnTo>
                    <a:pt x="425326" y="216024"/>
                  </a:lnTo>
                  <a:close/>
                  <a:moveTo>
                    <a:pt x="318356" y="0"/>
                  </a:moveTo>
                  <a:lnTo>
                    <a:pt x="424048" y="216024"/>
                  </a:lnTo>
                  <a:lnTo>
                    <a:pt x="318356" y="432048"/>
                  </a:lnTo>
                  <a:lnTo>
                    <a:pt x="212663" y="216024"/>
                  </a:lnTo>
                  <a:close/>
                  <a:moveTo>
                    <a:pt x="105693" y="0"/>
                  </a:moveTo>
                  <a:lnTo>
                    <a:pt x="211385" y="216024"/>
                  </a:lnTo>
                  <a:lnTo>
                    <a:pt x="105693" y="432048"/>
                  </a:lnTo>
                  <a:lnTo>
                    <a:pt x="0" y="216024"/>
                  </a:lnTo>
                  <a:close/>
                </a:path>
              </a:pathLst>
            </a:custGeom>
            <a:solidFill>
              <a:srgbClr val="FFC000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8" name="グループ化 1217">
            <a:extLst>
              <a:ext uri="{FF2B5EF4-FFF2-40B4-BE49-F238E27FC236}">
                <a16:creationId xmlns:a16="http://schemas.microsoft.com/office/drawing/2014/main" id="{4E326E51-C88C-25DE-B572-F57474F60452}"/>
              </a:ext>
            </a:extLst>
          </p:cNvPr>
          <p:cNvGrpSpPr/>
          <p:nvPr/>
        </p:nvGrpSpPr>
        <p:grpSpPr>
          <a:xfrm>
            <a:off x="6896805" y="1248708"/>
            <a:ext cx="2485070" cy="1739768"/>
            <a:chOff x="6351836" y="1905000"/>
            <a:chExt cx="2592288" cy="1814830"/>
          </a:xfrm>
          <a:solidFill>
            <a:srgbClr val="00B0F0"/>
          </a:solidFill>
        </p:grpSpPr>
        <p:grpSp>
          <p:nvGrpSpPr>
            <p:cNvPr id="1070" name="グループ化 1069">
              <a:extLst>
                <a:ext uri="{FF2B5EF4-FFF2-40B4-BE49-F238E27FC236}">
                  <a16:creationId xmlns:a16="http://schemas.microsoft.com/office/drawing/2014/main" id="{9322E402-1BBF-F6AC-CC31-4DFA0084CB4F}"/>
                </a:ext>
              </a:extLst>
            </p:cNvPr>
            <p:cNvGrpSpPr/>
            <p:nvPr/>
          </p:nvGrpSpPr>
          <p:grpSpPr>
            <a:xfrm>
              <a:off x="6482634" y="2055515"/>
              <a:ext cx="412871" cy="216198"/>
              <a:chOff x="3446962" y="1864345"/>
              <a:chExt cx="453526" cy="216198"/>
            </a:xfrm>
            <a:grpFill/>
          </p:grpSpPr>
          <p:sp>
            <p:nvSpPr>
              <p:cNvPr id="1071" name="四角形: 上の 2 つの角を丸める 1070">
                <a:extLst>
                  <a:ext uri="{FF2B5EF4-FFF2-40B4-BE49-F238E27FC236}">
                    <a16:creationId xmlns:a16="http://schemas.microsoft.com/office/drawing/2014/main" id="{3ED6328B-F365-6C08-6443-90477E6BD99E}"/>
                  </a:ext>
                </a:extLst>
              </p:cNvPr>
              <p:cNvSpPr/>
              <p:nvPr/>
            </p:nvSpPr>
            <p:spPr>
              <a:xfrm>
                <a:off x="3480670" y="1864345"/>
                <a:ext cx="386110" cy="175816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72" name="四角形: 上の 2 つの角を丸める 1071">
                <a:extLst>
                  <a:ext uri="{FF2B5EF4-FFF2-40B4-BE49-F238E27FC236}">
                    <a16:creationId xmlns:a16="http://schemas.microsoft.com/office/drawing/2014/main" id="{EFEB0744-64E0-721D-D147-A10AB44A32BE}"/>
                  </a:ext>
                </a:extLst>
              </p:cNvPr>
              <p:cNvSpPr/>
              <p:nvPr/>
            </p:nvSpPr>
            <p:spPr>
              <a:xfrm>
                <a:off x="3446962" y="2028825"/>
                <a:ext cx="453526" cy="5171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73" name="グループ化 1072">
              <a:extLst>
                <a:ext uri="{FF2B5EF4-FFF2-40B4-BE49-F238E27FC236}">
                  <a16:creationId xmlns:a16="http://schemas.microsoft.com/office/drawing/2014/main" id="{863EF374-B615-6448-8DC6-0EC906E19D3A}"/>
                </a:ext>
              </a:extLst>
            </p:cNvPr>
            <p:cNvGrpSpPr/>
            <p:nvPr/>
          </p:nvGrpSpPr>
          <p:grpSpPr>
            <a:xfrm rot="2700000">
              <a:off x="8589247" y="2288878"/>
              <a:ext cx="412871" cy="216198"/>
              <a:chOff x="3446962" y="1864345"/>
              <a:chExt cx="453526" cy="216198"/>
            </a:xfrm>
            <a:grpFill/>
          </p:grpSpPr>
          <p:sp>
            <p:nvSpPr>
              <p:cNvPr id="1074" name="四角形: 上の 2 つの角を丸める 1073">
                <a:extLst>
                  <a:ext uri="{FF2B5EF4-FFF2-40B4-BE49-F238E27FC236}">
                    <a16:creationId xmlns:a16="http://schemas.microsoft.com/office/drawing/2014/main" id="{B55E231C-3666-97AD-3771-8C2187E474BA}"/>
                  </a:ext>
                </a:extLst>
              </p:cNvPr>
              <p:cNvSpPr/>
              <p:nvPr/>
            </p:nvSpPr>
            <p:spPr>
              <a:xfrm>
                <a:off x="3480670" y="1864345"/>
                <a:ext cx="386110" cy="175816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四角形: 上の 2 つの角を丸める 1074">
                <a:extLst>
                  <a:ext uri="{FF2B5EF4-FFF2-40B4-BE49-F238E27FC236}">
                    <a16:creationId xmlns:a16="http://schemas.microsoft.com/office/drawing/2014/main" id="{5DBB49A4-AB8B-35D2-52F5-B92F6179A769}"/>
                  </a:ext>
                </a:extLst>
              </p:cNvPr>
              <p:cNvSpPr/>
              <p:nvPr/>
            </p:nvSpPr>
            <p:spPr>
              <a:xfrm>
                <a:off x="3446962" y="2028825"/>
                <a:ext cx="453526" cy="5171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80" name="フリーフォーム: 図形 1079">
              <a:extLst>
                <a:ext uri="{FF2B5EF4-FFF2-40B4-BE49-F238E27FC236}">
                  <a16:creationId xmlns:a16="http://schemas.microsoft.com/office/drawing/2014/main" id="{F91A3ADA-335F-4F26-BC3A-2D067725C760}"/>
                </a:ext>
              </a:extLst>
            </p:cNvPr>
            <p:cNvSpPr/>
            <p:nvPr/>
          </p:nvSpPr>
          <p:spPr>
            <a:xfrm>
              <a:off x="6351836" y="1905000"/>
              <a:ext cx="2592288" cy="1814830"/>
            </a:xfrm>
            <a:custGeom>
              <a:avLst/>
              <a:gdLst>
                <a:gd name="csX0" fmla="*/ 998491 w 2592288"/>
                <a:gd name="csY0" fmla="*/ 208409 h 1814830"/>
                <a:gd name="csX1" fmla="*/ 998491 w 2592288"/>
                <a:gd name="csY1" fmla="*/ 299959 h 1814830"/>
                <a:gd name="csX2" fmla="*/ 1027648 w 2592288"/>
                <a:gd name="csY2" fmla="*/ 326179 h 1814830"/>
                <a:gd name="csX3" fmla="*/ 1083828 w 2592288"/>
                <a:gd name="csY3" fmla="*/ 361950 h 1814830"/>
                <a:gd name="csX4" fmla="*/ 1508463 w 2592288"/>
                <a:gd name="csY4" fmla="*/ 361950 h 1814830"/>
                <a:gd name="csX5" fmla="*/ 1564641 w 2592288"/>
                <a:gd name="csY5" fmla="*/ 326179 h 1814830"/>
                <a:gd name="csX6" fmla="*/ 1593798 w 2592288"/>
                <a:gd name="csY6" fmla="*/ 297960 h 1814830"/>
                <a:gd name="csX7" fmla="*/ 1593798 w 2592288"/>
                <a:gd name="csY7" fmla="*/ 208409 h 1814830"/>
                <a:gd name="csX8" fmla="*/ 791995 w 2592288"/>
                <a:gd name="csY8" fmla="*/ 0 h 1814830"/>
                <a:gd name="csX9" fmla="*/ 826004 w 2592288"/>
                <a:gd name="csY9" fmla="*/ 0 h 1814830"/>
                <a:gd name="csX10" fmla="*/ 947971 w 2592288"/>
                <a:gd name="csY10" fmla="*/ 55646 h 1814830"/>
                <a:gd name="csX11" fmla="*/ 963468 w 2592288"/>
                <a:gd name="csY11" fmla="*/ 80963 h 1814830"/>
                <a:gd name="csX12" fmla="*/ 1628822 w 2592288"/>
                <a:gd name="csY12" fmla="*/ 80963 h 1814830"/>
                <a:gd name="csX13" fmla="*/ 1644318 w 2592288"/>
                <a:gd name="csY13" fmla="*/ 55646 h 1814830"/>
                <a:gd name="csX14" fmla="*/ 1766284 w 2592288"/>
                <a:gd name="csY14" fmla="*/ 0 h 1814830"/>
                <a:gd name="csX15" fmla="*/ 1800294 w 2592288"/>
                <a:gd name="csY15" fmla="*/ 0 h 1814830"/>
                <a:gd name="csX16" fmla="*/ 1972780 w 2592288"/>
                <a:gd name="csY16" fmla="*/ 189989 h 1814830"/>
                <a:gd name="csX17" fmla="*/ 1972780 w 2592288"/>
                <a:gd name="csY17" fmla="*/ 304961 h 1814830"/>
                <a:gd name="csX18" fmla="*/ 1996375 w 2592288"/>
                <a:gd name="csY18" fmla="*/ 326179 h 1814830"/>
                <a:gd name="csX19" fmla="*/ 2052555 w 2592288"/>
                <a:gd name="csY19" fmla="*/ 361950 h 1814830"/>
                <a:gd name="csX20" fmla="*/ 2170116 w 2592288"/>
                <a:gd name="csY20" fmla="*/ 361950 h 1814830"/>
                <a:gd name="csX21" fmla="*/ 2592288 w 2592288"/>
                <a:gd name="csY21" fmla="*/ 784122 h 1814830"/>
                <a:gd name="csX22" fmla="*/ 2592288 w 2592288"/>
                <a:gd name="csY22" fmla="*/ 1221419 h 1814830"/>
                <a:gd name="csX23" fmla="*/ 1998877 w 2592288"/>
                <a:gd name="csY23" fmla="*/ 1814830 h 1814830"/>
                <a:gd name="csX24" fmla="*/ 593411 w 2592288"/>
                <a:gd name="csY24" fmla="*/ 1814830 h 1814830"/>
                <a:gd name="csX25" fmla="*/ 0 w 2592288"/>
                <a:gd name="csY25" fmla="*/ 1221419 h 1814830"/>
                <a:gd name="csX26" fmla="*/ 0 w 2592288"/>
                <a:gd name="csY26" fmla="*/ 540321 h 1814830"/>
                <a:gd name="csX27" fmla="*/ 178371 w 2592288"/>
                <a:gd name="csY27" fmla="*/ 361950 h 1814830"/>
                <a:gd name="csX28" fmla="*/ 539736 w 2592288"/>
                <a:gd name="csY28" fmla="*/ 361950 h 1814830"/>
                <a:gd name="csX29" fmla="*/ 595914 w 2592288"/>
                <a:gd name="csY29" fmla="*/ 326179 h 1814830"/>
                <a:gd name="csX30" fmla="*/ 619508 w 2592288"/>
                <a:gd name="csY30" fmla="*/ 303343 h 1814830"/>
                <a:gd name="csX31" fmla="*/ 619508 w 2592288"/>
                <a:gd name="csY31" fmla="*/ 189989 h 1814830"/>
                <a:gd name="csX32" fmla="*/ 791995 w 2592288"/>
                <a:gd name="csY32" fmla="*/ 0 h 181483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</a:cxnLst>
              <a:rect l="l" t="t" r="r" b="b"/>
              <a:pathLst>
                <a:path w="2592288" h="1814830">
                  <a:moveTo>
                    <a:pt x="998491" y="208409"/>
                  </a:moveTo>
                  <a:lnTo>
                    <a:pt x="998491" y="299959"/>
                  </a:lnTo>
                  <a:lnTo>
                    <a:pt x="1027648" y="326179"/>
                  </a:lnTo>
                  <a:lnTo>
                    <a:pt x="1083828" y="361950"/>
                  </a:lnTo>
                  <a:lnTo>
                    <a:pt x="1508463" y="361950"/>
                  </a:lnTo>
                  <a:lnTo>
                    <a:pt x="1564641" y="326179"/>
                  </a:lnTo>
                  <a:lnTo>
                    <a:pt x="1593798" y="297960"/>
                  </a:lnTo>
                  <a:lnTo>
                    <a:pt x="1593798" y="208409"/>
                  </a:lnTo>
                  <a:close/>
                  <a:moveTo>
                    <a:pt x="791995" y="0"/>
                  </a:moveTo>
                  <a:lnTo>
                    <a:pt x="826004" y="0"/>
                  </a:lnTo>
                  <a:cubicBezTo>
                    <a:pt x="873635" y="0"/>
                    <a:pt x="916757" y="21265"/>
                    <a:pt x="947971" y="55646"/>
                  </a:cubicBezTo>
                  <a:lnTo>
                    <a:pt x="963468" y="80963"/>
                  </a:lnTo>
                  <a:lnTo>
                    <a:pt x="1628822" y="80963"/>
                  </a:lnTo>
                  <a:lnTo>
                    <a:pt x="1644318" y="55646"/>
                  </a:lnTo>
                  <a:cubicBezTo>
                    <a:pt x="1675532" y="21265"/>
                    <a:pt x="1718654" y="0"/>
                    <a:pt x="1766284" y="0"/>
                  </a:cubicBezTo>
                  <a:lnTo>
                    <a:pt x="1800294" y="0"/>
                  </a:lnTo>
                  <a:cubicBezTo>
                    <a:pt x="1895555" y="0"/>
                    <a:pt x="1972780" y="85061"/>
                    <a:pt x="1972780" y="189989"/>
                  </a:cubicBezTo>
                  <a:lnTo>
                    <a:pt x="1972780" y="304961"/>
                  </a:lnTo>
                  <a:lnTo>
                    <a:pt x="1996375" y="326179"/>
                  </a:lnTo>
                  <a:lnTo>
                    <a:pt x="2052555" y="361950"/>
                  </a:lnTo>
                  <a:lnTo>
                    <a:pt x="2170116" y="361950"/>
                  </a:lnTo>
                  <a:lnTo>
                    <a:pt x="2592288" y="784122"/>
                  </a:lnTo>
                  <a:lnTo>
                    <a:pt x="2592288" y="1221419"/>
                  </a:lnTo>
                  <a:cubicBezTo>
                    <a:pt x="2592288" y="1549151"/>
                    <a:pt x="2326609" y="1814830"/>
                    <a:pt x="1998877" y="1814830"/>
                  </a:cubicBezTo>
                  <a:lnTo>
                    <a:pt x="593411" y="1814830"/>
                  </a:lnTo>
                  <a:cubicBezTo>
                    <a:pt x="265679" y="1814830"/>
                    <a:pt x="0" y="1549151"/>
                    <a:pt x="0" y="1221419"/>
                  </a:cubicBezTo>
                  <a:lnTo>
                    <a:pt x="0" y="540321"/>
                  </a:lnTo>
                  <a:cubicBezTo>
                    <a:pt x="0" y="441809"/>
                    <a:pt x="79859" y="361950"/>
                    <a:pt x="178371" y="361950"/>
                  </a:cubicBezTo>
                  <a:lnTo>
                    <a:pt x="539736" y="361950"/>
                  </a:lnTo>
                  <a:lnTo>
                    <a:pt x="595914" y="326179"/>
                  </a:lnTo>
                  <a:lnTo>
                    <a:pt x="619508" y="303343"/>
                  </a:lnTo>
                  <a:lnTo>
                    <a:pt x="619508" y="189989"/>
                  </a:lnTo>
                  <a:cubicBezTo>
                    <a:pt x="619508" y="85061"/>
                    <a:pt x="696733" y="0"/>
                    <a:pt x="791995" y="0"/>
                  </a:cubicBezTo>
                  <a:close/>
                </a:path>
              </a:pathLst>
            </a:custGeom>
            <a:grp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8" name="フリーフォーム: 図形 1087">
              <a:extLst>
                <a:ext uri="{FF2B5EF4-FFF2-40B4-BE49-F238E27FC236}">
                  <a16:creationId xmlns:a16="http://schemas.microsoft.com/office/drawing/2014/main" id="{EF29463D-9104-CC50-B8EF-9AAED31BB60E}"/>
                </a:ext>
              </a:extLst>
            </p:cNvPr>
            <p:cNvSpPr/>
            <p:nvPr/>
          </p:nvSpPr>
          <p:spPr>
            <a:xfrm>
              <a:off x="6587731" y="2636828"/>
              <a:ext cx="2088153" cy="754338"/>
            </a:xfrm>
            <a:custGeom>
              <a:avLst/>
              <a:gdLst>
                <a:gd name="csX0" fmla="*/ 116814 w 2088153"/>
                <a:gd name="csY0" fmla="*/ 1264 h 754338"/>
                <a:gd name="csX1" fmla="*/ 169665 w 2088153"/>
                <a:gd name="csY1" fmla="*/ 4576 h 754338"/>
                <a:gd name="csX2" fmla="*/ 1044077 w 2088153"/>
                <a:gd name="csY2" fmla="*/ 238874 h 754338"/>
                <a:gd name="csX3" fmla="*/ 1918489 w 2088153"/>
                <a:gd name="csY3" fmla="*/ 4576 h 754338"/>
                <a:gd name="csX4" fmla="*/ 2081814 w 2088153"/>
                <a:gd name="csY4" fmla="*/ 98872 h 754338"/>
                <a:gd name="csX5" fmla="*/ 1987518 w 2088153"/>
                <a:gd name="csY5" fmla="*/ 262197 h 754338"/>
                <a:gd name="csX6" fmla="*/ 1559318 w 2088153"/>
                <a:gd name="csY6" fmla="*/ 376933 h 754338"/>
                <a:gd name="csX7" fmla="*/ 1989281 w 2088153"/>
                <a:gd name="csY7" fmla="*/ 492141 h 754338"/>
                <a:gd name="csX8" fmla="*/ 2083577 w 2088153"/>
                <a:gd name="csY8" fmla="*/ 655466 h 754338"/>
                <a:gd name="csX9" fmla="*/ 1920252 w 2088153"/>
                <a:gd name="csY9" fmla="*/ 749762 h 754338"/>
                <a:gd name="csX10" fmla="*/ 1044077 w 2088153"/>
                <a:gd name="csY10" fmla="*/ 514991 h 754338"/>
                <a:gd name="csX11" fmla="*/ 167902 w 2088153"/>
                <a:gd name="csY11" fmla="*/ 749762 h 754338"/>
                <a:gd name="csX12" fmla="*/ 4577 w 2088153"/>
                <a:gd name="csY12" fmla="*/ 655466 h 754338"/>
                <a:gd name="csX13" fmla="*/ 98873 w 2088153"/>
                <a:gd name="csY13" fmla="*/ 492141 h 754338"/>
                <a:gd name="csX14" fmla="*/ 528836 w 2088153"/>
                <a:gd name="csY14" fmla="*/ 376933 h 754338"/>
                <a:gd name="csX15" fmla="*/ 100636 w 2088153"/>
                <a:gd name="csY15" fmla="*/ 262197 h 754338"/>
                <a:gd name="csX16" fmla="*/ 6340 w 2088153"/>
                <a:gd name="csY16" fmla="*/ 98872 h 754338"/>
                <a:gd name="csX17" fmla="*/ 116814 w 2088153"/>
                <a:gd name="csY17" fmla="*/ 1264 h 7543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2088153" h="754338">
                  <a:moveTo>
                    <a:pt x="116814" y="1264"/>
                  </a:moveTo>
                  <a:cubicBezTo>
                    <a:pt x="133971" y="-1125"/>
                    <a:pt x="151880" y="-189"/>
                    <a:pt x="169665" y="4576"/>
                  </a:cubicBezTo>
                  <a:lnTo>
                    <a:pt x="1044077" y="238874"/>
                  </a:lnTo>
                  <a:lnTo>
                    <a:pt x="1918489" y="4576"/>
                  </a:lnTo>
                  <a:cubicBezTo>
                    <a:pt x="1989628" y="-14485"/>
                    <a:pt x="2062752" y="27733"/>
                    <a:pt x="2081814" y="98872"/>
                  </a:cubicBezTo>
                  <a:cubicBezTo>
                    <a:pt x="2100875" y="170011"/>
                    <a:pt x="2058657" y="243135"/>
                    <a:pt x="1987518" y="262197"/>
                  </a:cubicBezTo>
                  <a:lnTo>
                    <a:pt x="1559318" y="376933"/>
                  </a:lnTo>
                  <a:lnTo>
                    <a:pt x="1989281" y="492141"/>
                  </a:lnTo>
                  <a:cubicBezTo>
                    <a:pt x="2060420" y="511203"/>
                    <a:pt x="2102638" y="584327"/>
                    <a:pt x="2083577" y="655466"/>
                  </a:cubicBezTo>
                  <a:cubicBezTo>
                    <a:pt x="2064515" y="726605"/>
                    <a:pt x="1991391" y="768823"/>
                    <a:pt x="1920252" y="749762"/>
                  </a:cubicBezTo>
                  <a:lnTo>
                    <a:pt x="1044077" y="514991"/>
                  </a:lnTo>
                  <a:lnTo>
                    <a:pt x="167902" y="749762"/>
                  </a:lnTo>
                  <a:cubicBezTo>
                    <a:pt x="96762" y="768823"/>
                    <a:pt x="23639" y="726605"/>
                    <a:pt x="4577" y="655466"/>
                  </a:cubicBezTo>
                  <a:cubicBezTo>
                    <a:pt x="-14485" y="584327"/>
                    <a:pt x="27733" y="511203"/>
                    <a:pt x="98873" y="492141"/>
                  </a:cubicBezTo>
                  <a:lnTo>
                    <a:pt x="528836" y="376933"/>
                  </a:lnTo>
                  <a:lnTo>
                    <a:pt x="100636" y="262197"/>
                  </a:lnTo>
                  <a:cubicBezTo>
                    <a:pt x="29496" y="243135"/>
                    <a:pt x="-12722" y="170011"/>
                    <a:pt x="6340" y="98872"/>
                  </a:cubicBezTo>
                  <a:cubicBezTo>
                    <a:pt x="20636" y="45518"/>
                    <a:pt x="65342" y="8431"/>
                    <a:pt x="116814" y="1264"/>
                  </a:cubicBezTo>
                  <a:close/>
                </a:path>
              </a:pathLst>
            </a:custGeom>
            <a:solidFill>
              <a:srgbClr val="002060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2" name="フリーフォーム: 図形 1091">
              <a:extLst>
                <a:ext uri="{FF2B5EF4-FFF2-40B4-BE49-F238E27FC236}">
                  <a16:creationId xmlns:a16="http://schemas.microsoft.com/office/drawing/2014/main" id="{65899C07-040B-0B70-8CF7-3CE8A0088C8E}"/>
                </a:ext>
              </a:extLst>
            </p:cNvPr>
            <p:cNvSpPr/>
            <p:nvPr/>
          </p:nvSpPr>
          <p:spPr>
            <a:xfrm>
              <a:off x="6658710" y="2702812"/>
              <a:ext cx="1945849" cy="622370"/>
            </a:xfrm>
            <a:custGeom>
              <a:avLst/>
              <a:gdLst>
                <a:gd name="csX0" fmla="*/ 1883914 w 1945849"/>
                <a:gd name="csY0" fmla="*/ 657 h 622370"/>
                <a:gd name="csX1" fmla="*/ 1941358 w 1945849"/>
                <a:gd name="csY1" fmla="*/ 51411 h 622370"/>
                <a:gd name="csX2" fmla="*/ 1892327 w 1945849"/>
                <a:gd name="csY2" fmla="*/ 136336 h 622370"/>
                <a:gd name="csX3" fmla="*/ 1240838 w 1945849"/>
                <a:gd name="csY3" fmla="*/ 310902 h 622370"/>
                <a:gd name="csX4" fmla="*/ 1894438 w 1945849"/>
                <a:gd name="csY4" fmla="*/ 486034 h 622370"/>
                <a:gd name="csX5" fmla="*/ 1943469 w 1945849"/>
                <a:gd name="csY5" fmla="*/ 570959 h 622370"/>
                <a:gd name="csX6" fmla="*/ 1858544 w 1945849"/>
                <a:gd name="csY6" fmla="*/ 619990 h 622370"/>
                <a:gd name="csX7" fmla="*/ 972925 w 1945849"/>
                <a:gd name="csY7" fmla="*/ 382689 h 622370"/>
                <a:gd name="csX8" fmla="*/ 87305 w 1945849"/>
                <a:gd name="csY8" fmla="*/ 619990 h 622370"/>
                <a:gd name="csX9" fmla="*/ 2380 w 1945849"/>
                <a:gd name="csY9" fmla="*/ 570959 h 622370"/>
                <a:gd name="csX10" fmla="*/ 51411 w 1945849"/>
                <a:gd name="csY10" fmla="*/ 486034 h 622370"/>
                <a:gd name="csX11" fmla="*/ 705011 w 1945849"/>
                <a:gd name="csY11" fmla="*/ 310902 h 622370"/>
                <a:gd name="csX12" fmla="*/ 53522 w 1945849"/>
                <a:gd name="csY12" fmla="*/ 136336 h 622370"/>
                <a:gd name="csX13" fmla="*/ 4491 w 1945849"/>
                <a:gd name="csY13" fmla="*/ 51411 h 622370"/>
                <a:gd name="csX14" fmla="*/ 89416 w 1945849"/>
                <a:gd name="csY14" fmla="*/ 2380 h 622370"/>
                <a:gd name="csX15" fmla="*/ 972925 w 1945849"/>
                <a:gd name="csY15" fmla="*/ 239115 h 622370"/>
                <a:gd name="csX16" fmla="*/ 1856433 w 1945849"/>
                <a:gd name="csY16" fmla="*/ 2380 h 622370"/>
                <a:gd name="csX17" fmla="*/ 1883914 w 1945849"/>
                <a:gd name="csY17" fmla="*/ 657 h 62237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1945849" h="622370">
                  <a:moveTo>
                    <a:pt x="1883914" y="657"/>
                  </a:moveTo>
                  <a:cubicBezTo>
                    <a:pt x="1910678" y="4384"/>
                    <a:pt x="1933924" y="23668"/>
                    <a:pt x="1941358" y="51411"/>
                  </a:cubicBezTo>
                  <a:cubicBezTo>
                    <a:pt x="1951270" y="88402"/>
                    <a:pt x="1929318" y="126424"/>
                    <a:pt x="1892327" y="136336"/>
                  </a:cubicBezTo>
                  <a:lnTo>
                    <a:pt x="1240838" y="310902"/>
                  </a:lnTo>
                  <a:lnTo>
                    <a:pt x="1894438" y="486034"/>
                  </a:lnTo>
                  <a:cubicBezTo>
                    <a:pt x="1931429" y="495946"/>
                    <a:pt x="1953381" y="533968"/>
                    <a:pt x="1943469" y="570959"/>
                  </a:cubicBezTo>
                  <a:cubicBezTo>
                    <a:pt x="1933557" y="607950"/>
                    <a:pt x="1895535" y="629902"/>
                    <a:pt x="1858544" y="619990"/>
                  </a:cubicBezTo>
                  <a:lnTo>
                    <a:pt x="972925" y="382689"/>
                  </a:lnTo>
                  <a:lnTo>
                    <a:pt x="87305" y="619990"/>
                  </a:lnTo>
                  <a:cubicBezTo>
                    <a:pt x="50314" y="629902"/>
                    <a:pt x="12291" y="607950"/>
                    <a:pt x="2380" y="570959"/>
                  </a:cubicBezTo>
                  <a:cubicBezTo>
                    <a:pt x="-7532" y="533968"/>
                    <a:pt x="14420" y="495946"/>
                    <a:pt x="51411" y="486034"/>
                  </a:cubicBezTo>
                  <a:lnTo>
                    <a:pt x="705011" y="310902"/>
                  </a:lnTo>
                  <a:lnTo>
                    <a:pt x="53522" y="136336"/>
                  </a:lnTo>
                  <a:cubicBezTo>
                    <a:pt x="16531" y="126424"/>
                    <a:pt x="-5421" y="88402"/>
                    <a:pt x="4491" y="51411"/>
                  </a:cubicBezTo>
                  <a:cubicBezTo>
                    <a:pt x="14402" y="14420"/>
                    <a:pt x="52425" y="-7532"/>
                    <a:pt x="89416" y="2380"/>
                  </a:cubicBezTo>
                  <a:lnTo>
                    <a:pt x="972925" y="239115"/>
                  </a:lnTo>
                  <a:lnTo>
                    <a:pt x="1856433" y="2380"/>
                  </a:lnTo>
                  <a:cubicBezTo>
                    <a:pt x="1865681" y="-98"/>
                    <a:pt x="1874993" y="-585"/>
                    <a:pt x="1883914" y="657"/>
                  </a:cubicBezTo>
                  <a:close/>
                </a:path>
              </a:pathLst>
            </a:custGeom>
            <a:grp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7" name="グループ化 1216">
            <a:extLst>
              <a:ext uri="{FF2B5EF4-FFF2-40B4-BE49-F238E27FC236}">
                <a16:creationId xmlns:a16="http://schemas.microsoft.com/office/drawing/2014/main" id="{2664518A-5617-4471-F560-2F3FAA10FA79}"/>
              </a:ext>
            </a:extLst>
          </p:cNvPr>
          <p:cNvGrpSpPr/>
          <p:nvPr/>
        </p:nvGrpSpPr>
        <p:grpSpPr>
          <a:xfrm>
            <a:off x="850050" y="702561"/>
            <a:ext cx="2229534" cy="2582153"/>
            <a:chOff x="802425" y="101460"/>
            <a:chExt cx="2592288" cy="3002280"/>
          </a:xfrm>
          <a:solidFill>
            <a:srgbClr val="00B0F0"/>
          </a:solidFill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18CF7CE9-6FE8-51AA-228C-A068187312F6}"/>
                </a:ext>
              </a:extLst>
            </p:cNvPr>
            <p:cNvGrpSpPr/>
            <p:nvPr/>
          </p:nvGrpSpPr>
          <p:grpSpPr>
            <a:xfrm>
              <a:off x="944431" y="267147"/>
              <a:ext cx="412871" cy="216198"/>
              <a:chOff x="3446962" y="1864345"/>
              <a:chExt cx="453526" cy="216198"/>
            </a:xfrm>
            <a:grpFill/>
          </p:grpSpPr>
          <p:sp>
            <p:nvSpPr>
              <p:cNvPr id="18" name="四角形: 上の 2 つの角を丸める 17">
                <a:extLst>
                  <a:ext uri="{FF2B5EF4-FFF2-40B4-BE49-F238E27FC236}">
                    <a16:creationId xmlns:a16="http://schemas.microsoft.com/office/drawing/2014/main" id="{0D91E7A8-E458-02A5-017E-842C04C6B343}"/>
                  </a:ext>
                </a:extLst>
              </p:cNvPr>
              <p:cNvSpPr/>
              <p:nvPr/>
            </p:nvSpPr>
            <p:spPr>
              <a:xfrm>
                <a:off x="3480670" y="1864345"/>
                <a:ext cx="386110" cy="175816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四角形: 上の 2 つの角を丸める 21">
                <a:extLst>
                  <a:ext uri="{FF2B5EF4-FFF2-40B4-BE49-F238E27FC236}">
                    <a16:creationId xmlns:a16="http://schemas.microsoft.com/office/drawing/2014/main" id="{CE8582B8-ABCD-7C3D-8918-28B06BE70095}"/>
                  </a:ext>
                </a:extLst>
              </p:cNvPr>
              <p:cNvSpPr/>
              <p:nvPr/>
            </p:nvSpPr>
            <p:spPr>
              <a:xfrm>
                <a:off x="3446962" y="2028825"/>
                <a:ext cx="453526" cy="5171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1DA3D73A-AA36-F4EC-EBA6-4F91F0C3CAF2}"/>
                </a:ext>
              </a:extLst>
            </p:cNvPr>
            <p:cNvGrpSpPr/>
            <p:nvPr/>
          </p:nvGrpSpPr>
          <p:grpSpPr>
            <a:xfrm rot="2700000">
              <a:off x="3051044" y="500510"/>
              <a:ext cx="412871" cy="216198"/>
              <a:chOff x="3446962" y="1864345"/>
              <a:chExt cx="453526" cy="216198"/>
            </a:xfrm>
            <a:grpFill/>
          </p:grpSpPr>
          <p:sp>
            <p:nvSpPr>
              <p:cNvPr id="25" name="四角形: 上の 2 つの角を丸める 24">
                <a:extLst>
                  <a:ext uri="{FF2B5EF4-FFF2-40B4-BE49-F238E27FC236}">
                    <a16:creationId xmlns:a16="http://schemas.microsoft.com/office/drawing/2014/main" id="{752715A7-8708-0E97-A534-026A977A0040}"/>
                  </a:ext>
                </a:extLst>
              </p:cNvPr>
              <p:cNvSpPr/>
              <p:nvPr/>
            </p:nvSpPr>
            <p:spPr>
              <a:xfrm>
                <a:off x="3480670" y="1864345"/>
                <a:ext cx="386110" cy="175816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DEC2D787-126E-8692-A56D-1DA4B99D4BD9}"/>
                  </a:ext>
                </a:extLst>
              </p:cNvPr>
              <p:cNvSpPr/>
              <p:nvPr/>
            </p:nvSpPr>
            <p:spPr>
              <a:xfrm>
                <a:off x="3446962" y="2028825"/>
                <a:ext cx="453526" cy="5171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81" name="フリーフォーム: 図形 1180">
              <a:extLst>
                <a:ext uri="{FF2B5EF4-FFF2-40B4-BE49-F238E27FC236}">
                  <a16:creationId xmlns:a16="http://schemas.microsoft.com/office/drawing/2014/main" id="{F86A3929-45D4-CEBE-C4F8-7EAB833A7B21}"/>
                </a:ext>
              </a:extLst>
            </p:cNvPr>
            <p:cNvSpPr/>
            <p:nvPr/>
          </p:nvSpPr>
          <p:spPr>
            <a:xfrm>
              <a:off x="802425" y="101460"/>
              <a:ext cx="2592288" cy="3002280"/>
            </a:xfrm>
            <a:custGeom>
              <a:avLst/>
              <a:gdLst>
                <a:gd name="csX0" fmla="*/ 998491 w 2592288"/>
                <a:gd name="csY0" fmla="*/ 208409 h 3002280"/>
                <a:gd name="csX1" fmla="*/ 998491 w 2592288"/>
                <a:gd name="csY1" fmla="*/ 299959 h 3002280"/>
                <a:gd name="csX2" fmla="*/ 1027648 w 2592288"/>
                <a:gd name="csY2" fmla="*/ 326179 h 3002280"/>
                <a:gd name="csX3" fmla="*/ 1083828 w 2592288"/>
                <a:gd name="csY3" fmla="*/ 361950 h 3002280"/>
                <a:gd name="csX4" fmla="*/ 1508463 w 2592288"/>
                <a:gd name="csY4" fmla="*/ 361950 h 3002280"/>
                <a:gd name="csX5" fmla="*/ 1564641 w 2592288"/>
                <a:gd name="csY5" fmla="*/ 326179 h 3002280"/>
                <a:gd name="csX6" fmla="*/ 1593798 w 2592288"/>
                <a:gd name="csY6" fmla="*/ 297960 h 3002280"/>
                <a:gd name="csX7" fmla="*/ 1593798 w 2592288"/>
                <a:gd name="csY7" fmla="*/ 208409 h 3002280"/>
                <a:gd name="csX8" fmla="*/ 791995 w 2592288"/>
                <a:gd name="csY8" fmla="*/ 0 h 3002280"/>
                <a:gd name="csX9" fmla="*/ 826004 w 2592288"/>
                <a:gd name="csY9" fmla="*/ 0 h 3002280"/>
                <a:gd name="csX10" fmla="*/ 947971 w 2592288"/>
                <a:gd name="csY10" fmla="*/ 55646 h 3002280"/>
                <a:gd name="csX11" fmla="*/ 963468 w 2592288"/>
                <a:gd name="csY11" fmla="*/ 80963 h 3002280"/>
                <a:gd name="csX12" fmla="*/ 1628822 w 2592288"/>
                <a:gd name="csY12" fmla="*/ 80963 h 3002280"/>
                <a:gd name="csX13" fmla="*/ 1644318 w 2592288"/>
                <a:gd name="csY13" fmla="*/ 55646 h 3002280"/>
                <a:gd name="csX14" fmla="*/ 1766284 w 2592288"/>
                <a:gd name="csY14" fmla="*/ 0 h 3002280"/>
                <a:gd name="csX15" fmla="*/ 1800294 w 2592288"/>
                <a:gd name="csY15" fmla="*/ 0 h 3002280"/>
                <a:gd name="csX16" fmla="*/ 1972780 w 2592288"/>
                <a:gd name="csY16" fmla="*/ 189989 h 3002280"/>
                <a:gd name="csX17" fmla="*/ 1972780 w 2592288"/>
                <a:gd name="csY17" fmla="*/ 304961 h 3002280"/>
                <a:gd name="csX18" fmla="*/ 1996375 w 2592288"/>
                <a:gd name="csY18" fmla="*/ 326179 h 3002280"/>
                <a:gd name="csX19" fmla="*/ 2052555 w 2592288"/>
                <a:gd name="csY19" fmla="*/ 361950 h 3002280"/>
                <a:gd name="csX20" fmla="*/ 2170116 w 2592288"/>
                <a:gd name="csY20" fmla="*/ 361950 h 3002280"/>
                <a:gd name="csX21" fmla="*/ 2592288 w 2592288"/>
                <a:gd name="csY21" fmla="*/ 784122 h 3002280"/>
                <a:gd name="csX22" fmla="*/ 2592288 w 2592288"/>
                <a:gd name="csY22" fmla="*/ 2117411 h 3002280"/>
                <a:gd name="csX23" fmla="*/ 2592288 w 2592288"/>
                <a:gd name="csY23" fmla="*/ 2374329 h 3002280"/>
                <a:gd name="csX24" fmla="*/ 2592288 w 2592288"/>
                <a:gd name="csY24" fmla="*/ 2408869 h 3002280"/>
                <a:gd name="csX25" fmla="*/ 1998877 w 2592288"/>
                <a:gd name="csY25" fmla="*/ 3002280 h 3002280"/>
                <a:gd name="csX26" fmla="*/ 593411 w 2592288"/>
                <a:gd name="csY26" fmla="*/ 3002280 h 3002280"/>
                <a:gd name="csX27" fmla="*/ 0 w 2592288"/>
                <a:gd name="csY27" fmla="*/ 2408869 h 3002280"/>
                <a:gd name="csX28" fmla="*/ 0 w 2592288"/>
                <a:gd name="csY28" fmla="*/ 2374329 h 3002280"/>
                <a:gd name="csX29" fmla="*/ 0 w 2592288"/>
                <a:gd name="csY29" fmla="*/ 2117411 h 3002280"/>
                <a:gd name="csX30" fmla="*/ 0 w 2592288"/>
                <a:gd name="csY30" fmla="*/ 540321 h 3002280"/>
                <a:gd name="csX31" fmla="*/ 178371 w 2592288"/>
                <a:gd name="csY31" fmla="*/ 361950 h 3002280"/>
                <a:gd name="csX32" fmla="*/ 539736 w 2592288"/>
                <a:gd name="csY32" fmla="*/ 361950 h 3002280"/>
                <a:gd name="csX33" fmla="*/ 595914 w 2592288"/>
                <a:gd name="csY33" fmla="*/ 326179 h 3002280"/>
                <a:gd name="csX34" fmla="*/ 619508 w 2592288"/>
                <a:gd name="csY34" fmla="*/ 303343 h 3002280"/>
                <a:gd name="csX35" fmla="*/ 619508 w 2592288"/>
                <a:gd name="csY35" fmla="*/ 189989 h 3002280"/>
                <a:gd name="csX36" fmla="*/ 791995 w 2592288"/>
                <a:gd name="csY36" fmla="*/ 0 h 3002280"/>
                <a:gd name="csX0" fmla="*/ 998491 w 2592288"/>
                <a:gd name="csY0" fmla="*/ 208409 h 3002280"/>
                <a:gd name="csX1" fmla="*/ 998491 w 2592288"/>
                <a:gd name="csY1" fmla="*/ 299959 h 3002280"/>
                <a:gd name="csX2" fmla="*/ 1027648 w 2592288"/>
                <a:gd name="csY2" fmla="*/ 326179 h 3002280"/>
                <a:gd name="csX3" fmla="*/ 1083828 w 2592288"/>
                <a:gd name="csY3" fmla="*/ 361950 h 3002280"/>
                <a:gd name="csX4" fmla="*/ 1508463 w 2592288"/>
                <a:gd name="csY4" fmla="*/ 361950 h 3002280"/>
                <a:gd name="csX5" fmla="*/ 1564641 w 2592288"/>
                <a:gd name="csY5" fmla="*/ 326179 h 3002280"/>
                <a:gd name="csX6" fmla="*/ 1593798 w 2592288"/>
                <a:gd name="csY6" fmla="*/ 297960 h 3002280"/>
                <a:gd name="csX7" fmla="*/ 1593798 w 2592288"/>
                <a:gd name="csY7" fmla="*/ 208409 h 3002280"/>
                <a:gd name="csX8" fmla="*/ 998491 w 2592288"/>
                <a:gd name="csY8" fmla="*/ 208409 h 3002280"/>
                <a:gd name="csX9" fmla="*/ 791995 w 2592288"/>
                <a:gd name="csY9" fmla="*/ 0 h 3002280"/>
                <a:gd name="csX10" fmla="*/ 826004 w 2592288"/>
                <a:gd name="csY10" fmla="*/ 0 h 3002280"/>
                <a:gd name="csX11" fmla="*/ 947971 w 2592288"/>
                <a:gd name="csY11" fmla="*/ 55646 h 3002280"/>
                <a:gd name="csX12" fmla="*/ 963468 w 2592288"/>
                <a:gd name="csY12" fmla="*/ 80963 h 3002280"/>
                <a:gd name="csX13" fmla="*/ 1628822 w 2592288"/>
                <a:gd name="csY13" fmla="*/ 80963 h 3002280"/>
                <a:gd name="csX14" fmla="*/ 1644318 w 2592288"/>
                <a:gd name="csY14" fmla="*/ 55646 h 3002280"/>
                <a:gd name="csX15" fmla="*/ 1766284 w 2592288"/>
                <a:gd name="csY15" fmla="*/ 0 h 3002280"/>
                <a:gd name="csX16" fmla="*/ 1800294 w 2592288"/>
                <a:gd name="csY16" fmla="*/ 0 h 3002280"/>
                <a:gd name="csX17" fmla="*/ 1972780 w 2592288"/>
                <a:gd name="csY17" fmla="*/ 189989 h 3002280"/>
                <a:gd name="csX18" fmla="*/ 1972780 w 2592288"/>
                <a:gd name="csY18" fmla="*/ 304961 h 3002280"/>
                <a:gd name="csX19" fmla="*/ 1996375 w 2592288"/>
                <a:gd name="csY19" fmla="*/ 326179 h 3002280"/>
                <a:gd name="csX20" fmla="*/ 2052555 w 2592288"/>
                <a:gd name="csY20" fmla="*/ 361950 h 3002280"/>
                <a:gd name="csX21" fmla="*/ 2170116 w 2592288"/>
                <a:gd name="csY21" fmla="*/ 361950 h 3002280"/>
                <a:gd name="csX22" fmla="*/ 2592288 w 2592288"/>
                <a:gd name="csY22" fmla="*/ 784122 h 3002280"/>
                <a:gd name="csX23" fmla="*/ 2592288 w 2592288"/>
                <a:gd name="csY23" fmla="*/ 2117411 h 3002280"/>
                <a:gd name="csX24" fmla="*/ 2592288 w 2592288"/>
                <a:gd name="csY24" fmla="*/ 2374329 h 3002280"/>
                <a:gd name="csX25" fmla="*/ 2592288 w 2592288"/>
                <a:gd name="csY25" fmla="*/ 2408869 h 3002280"/>
                <a:gd name="csX26" fmla="*/ 1998877 w 2592288"/>
                <a:gd name="csY26" fmla="*/ 3002280 h 3002280"/>
                <a:gd name="csX27" fmla="*/ 593411 w 2592288"/>
                <a:gd name="csY27" fmla="*/ 3002280 h 3002280"/>
                <a:gd name="csX28" fmla="*/ 0 w 2592288"/>
                <a:gd name="csY28" fmla="*/ 2408869 h 3002280"/>
                <a:gd name="csX29" fmla="*/ 0 w 2592288"/>
                <a:gd name="csY29" fmla="*/ 2374329 h 3002280"/>
                <a:gd name="csX30" fmla="*/ 0 w 2592288"/>
                <a:gd name="csY30" fmla="*/ 540321 h 3002280"/>
                <a:gd name="csX31" fmla="*/ 178371 w 2592288"/>
                <a:gd name="csY31" fmla="*/ 361950 h 3002280"/>
                <a:gd name="csX32" fmla="*/ 539736 w 2592288"/>
                <a:gd name="csY32" fmla="*/ 361950 h 3002280"/>
                <a:gd name="csX33" fmla="*/ 595914 w 2592288"/>
                <a:gd name="csY33" fmla="*/ 326179 h 3002280"/>
                <a:gd name="csX34" fmla="*/ 619508 w 2592288"/>
                <a:gd name="csY34" fmla="*/ 303343 h 3002280"/>
                <a:gd name="csX35" fmla="*/ 619508 w 2592288"/>
                <a:gd name="csY35" fmla="*/ 189989 h 3002280"/>
                <a:gd name="csX36" fmla="*/ 791995 w 2592288"/>
                <a:gd name="csY36" fmla="*/ 0 h 3002280"/>
                <a:gd name="csX0" fmla="*/ 998491 w 2592288"/>
                <a:gd name="csY0" fmla="*/ 208409 h 3002280"/>
                <a:gd name="csX1" fmla="*/ 998491 w 2592288"/>
                <a:gd name="csY1" fmla="*/ 299959 h 3002280"/>
                <a:gd name="csX2" fmla="*/ 1027648 w 2592288"/>
                <a:gd name="csY2" fmla="*/ 326179 h 3002280"/>
                <a:gd name="csX3" fmla="*/ 1083828 w 2592288"/>
                <a:gd name="csY3" fmla="*/ 361950 h 3002280"/>
                <a:gd name="csX4" fmla="*/ 1508463 w 2592288"/>
                <a:gd name="csY4" fmla="*/ 361950 h 3002280"/>
                <a:gd name="csX5" fmla="*/ 1564641 w 2592288"/>
                <a:gd name="csY5" fmla="*/ 326179 h 3002280"/>
                <a:gd name="csX6" fmla="*/ 1593798 w 2592288"/>
                <a:gd name="csY6" fmla="*/ 297960 h 3002280"/>
                <a:gd name="csX7" fmla="*/ 1593798 w 2592288"/>
                <a:gd name="csY7" fmla="*/ 208409 h 3002280"/>
                <a:gd name="csX8" fmla="*/ 998491 w 2592288"/>
                <a:gd name="csY8" fmla="*/ 208409 h 3002280"/>
                <a:gd name="csX9" fmla="*/ 791995 w 2592288"/>
                <a:gd name="csY9" fmla="*/ 0 h 3002280"/>
                <a:gd name="csX10" fmla="*/ 826004 w 2592288"/>
                <a:gd name="csY10" fmla="*/ 0 h 3002280"/>
                <a:gd name="csX11" fmla="*/ 947971 w 2592288"/>
                <a:gd name="csY11" fmla="*/ 55646 h 3002280"/>
                <a:gd name="csX12" fmla="*/ 963468 w 2592288"/>
                <a:gd name="csY12" fmla="*/ 80963 h 3002280"/>
                <a:gd name="csX13" fmla="*/ 1628822 w 2592288"/>
                <a:gd name="csY13" fmla="*/ 80963 h 3002280"/>
                <a:gd name="csX14" fmla="*/ 1644318 w 2592288"/>
                <a:gd name="csY14" fmla="*/ 55646 h 3002280"/>
                <a:gd name="csX15" fmla="*/ 1766284 w 2592288"/>
                <a:gd name="csY15" fmla="*/ 0 h 3002280"/>
                <a:gd name="csX16" fmla="*/ 1800294 w 2592288"/>
                <a:gd name="csY16" fmla="*/ 0 h 3002280"/>
                <a:gd name="csX17" fmla="*/ 1972780 w 2592288"/>
                <a:gd name="csY17" fmla="*/ 189989 h 3002280"/>
                <a:gd name="csX18" fmla="*/ 1972780 w 2592288"/>
                <a:gd name="csY18" fmla="*/ 304961 h 3002280"/>
                <a:gd name="csX19" fmla="*/ 1996375 w 2592288"/>
                <a:gd name="csY19" fmla="*/ 326179 h 3002280"/>
                <a:gd name="csX20" fmla="*/ 2052555 w 2592288"/>
                <a:gd name="csY20" fmla="*/ 361950 h 3002280"/>
                <a:gd name="csX21" fmla="*/ 2170116 w 2592288"/>
                <a:gd name="csY21" fmla="*/ 361950 h 3002280"/>
                <a:gd name="csX22" fmla="*/ 2592288 w 2592288"/>
                <a:gd name="csY22" fmla="*/ 784122 h 3002280"/>
                <a:gd name="csX23" fmla="*/ 2592288 w 2592288"/>
                <a:gd name="csY23" fmla="*/ 2117411 h 3002280"/>
                <a:gd name="csX24" fmla="*/ 2592288 w 2592288"/>
                <a:gd name="csY24" fmla="*/ 2374329 h 3002280"/>
                <a:gd name="csX25" fmla="*/ 2592288 w 2592288"/>
                <a:gd name="csY25" fmla="*/ 2408869 h 3002280"/>
                <a:gd name="csX26" fmla="*/ 1998877 w 2592288"/>
                <a:gd name="csY26" fmla="*/ 3002280 h 3002280"/>
                <a:gd name="csX27" fmla="*/ 593411 w 2592288"/>
                <a:gd name="csY27" fmla="*/ 3002280 h 3002280"/>
                <a:gd name="csX28" fmla="*/ 0 w 2592288"/>
                <a:gd name="csY28" fmla="*/ 2408869 h 3002280"/>
                <a:gd name="csX29" fmla="*/ 0 w 2592288"/>
                <a:gd name="csY29" fmla="*/ 540321 h 3002280"/>
                <a:gd name="csX30" fmla="*/ 178371 w 2592288"/>
                <a:gd name="csY30" fmla="*/ 361950 h 3002280"/>
                <a:gd name="csX31" fmla="*/ 539736 w 2592288"/>
                <a:gd name="csY31" fmla="*/ 361950 h 3002280"/>
                <a:gd name="csX32" fmla="*/ 595914 w 2592288"/>
                <a:gd name="csY32" fmla="*/ 326179 h 3002280"/>
                <a:gd name="csX33" fmla="*/ 619508 w 2592288"/>
                <a:gd name="csY33" fmla="*/ 303343 h 3002280"/>
                <a:gd name="csX34" fmla="*/ 619508 w 2592288"/>
                <a:gd name="csY34" fmla="*/ 189989 h 3002280"/>
                <a:gd name="csX35" fmla="*/ 791995 w 2592288"/>
                <a:gd name="csY35" fmla="*/ 0 h 3002280"/>
                <a:gd name="csX0" fmla="*/ 998491 w 2592288"/>
                <a:gd name="csY0" fmla="*/ 208409 h 3002280"/>
                <a:gd name="csX1" fmla="*/ 998491 w 2592288"/>
                <a:gd name="csY1" fmla="*/ 299959 h 3002280"/>
                <a:gd name="csX2" fmla="*/ 1027648 w 2592288"/>
                <a:gd name="csY2" fmla="*/ 326179 h 3002280"/>
                <a:gd name="csX3" fmla="*/ 1083828 w 2592288"/>
                <a:gd name="csY3" fmla="*/ 361950 h 3002280"/>
                <a:gd name="csX4" fmla="*/ 1508463 w 2592288"/>
                <a:gd name="csY4" fmla="*/ 361950 h 3002280"/>
                <a:gd name="csX5" fmla="*/ 1564641 w 2592288"/>
                <a:gd name="csY5" fmla="*/ 326179 h 3002280"/>
                <a:gd name="csX6" fmla="*/ 1593798 w 2592288"/>
                <a:gd name="csY6" fmla="*/ 297960 h 3002280"/>
                <a:gd name="csX7" fmla="*/ 1593798 w 2592288"/>
                <a:gd name="csY7" fmla="*/ 208409 h 3002280"/>
                <a:gd name="csX8" fmla="*/ 998491 w 2592288"/>
                <a:gd name="csY8" fmla="*/ 208409 h 3002280"/>
                <a:gd name="csX9" fmla="*/ 791995 w 2592288"/>
                <a:gd name="csY9" fmla="*/ 0 h 3002280"/>
                <a:gd name="csX10" fmla="*/ 826004 w 2592288"/>
                <a:gd name="csY10" fmla="*/ 0 h 3002280"/>
                <a:gd name="csX11" fmla="*/ 947971 w 2592288"/>
                <a:gd name="csY11" fmla="*/ 55646 h 3002280"/>
                <a:gd name="csX12" fmla="*/ 963468 w 2592288"/>
                <a:gd name="csY12" fmla="*/ 80963 h 3002280"/>
                <a:gd name="csX13" fmla="*/ 1628822 w 2592288"/>
                <a:gd name="csY13" fmla="*/ 80963 h 3002280"/>
                <a:gd name="csX14" fmla="*/ 1644318 w 2592288"/>
                <a:gd name="csY14" fmla="*/ 55646 h 3002280"/>
                <a:gd name="csX15" fmla="*/ 1766284 w 2592288"/>
                <a:gd name="csY15" fmla="*/ 0 h 3002280"/>
                <a:gd name="csX16" fmla="*/ 1800294 w 2592288"/>
                <a:gd name="csY16" fmla="*/ 0 h 3002280"/>
                <a:gd name="csX17" fmla="*/ 1972780 w 2592288"/>
                <a:gd name="csY17" fmla="*/ 189989 h 3002280"/>
                <a:gd name="csX18" fmla="*/ 1972780 w 2592288"/>
                <a:gd name="csY18" fmla="*/ 304961 h 3002280"/>
                <a:gd name="csX19" fmla="*/ 1996375 w 2592288"/>
                <a:gd name="csY19" fmla="*/ 326179 h 3002280"/>
                <a:gd name="csX20" fmla="*/ 2052555 w 2592288"/>
                <a:gd name="csY20" fmla="*/ 361950 h 3002280"/>
                <a:gd name="csX21" fmla="*/ 2170116 w 2592288"/>
                <a:gd name="csY21" fmla="*/ 361950 h 3002280"/>
                <a:gd name="csX22" fmla="*/ 2592288 w 2592288"/>
                <a:gd name="csY22" fmla="*/ 784122 h 3002280"/>
                <a:gd name="csX23" fmla="*/ 2592288 w 2592288"/>
                <a:gd name="csY23" fmla="*/ 2117411 h 3002280"/>
                <a:gd name="csX24" fmla="*/ 2592288 w 2592288"/>
                <a:gd name="csY24" fmla="*/ 2408869 h 3002280"/>
                <a:gd name="csX25" fmla="*/ 1998877 w 2592288"/>
                <a:gd name="csY25" fmla="*/ 3002280 h 3002280"/>
                <a:gd name="csX26" fmla="*/ 593411 w 2592288"/>
                <a:gd name="csY26" fmla="*/ 3002280 h 3002280"/>
                <a:gd name="csX27" fmla="*/ 0 w 2592288"/>
                <a:gd name="csY27" fmla="*/ 2408869 h 3002280"/>
                <a:gd name="csX28" fmla="*/ 0 w 2592288"/>
                <a:gd name="csY28" fmla="*/ 540321 h 3002280"/>
                <a:gd name="csX29" fmla="*/ 178371 w 2592288"/>
                <a:gd name="csY29" fmla="*/ 361950 h 3002280"/>
                <a:gd name="csX30" fmla="*/ 539736 w 2592288"/>
                <a:gd name="csY30" fmla="*/ 361950 h 3002280"/>
                <a:gd name="csX31" fmla="*/ 595914 w 2592288"/>
                <a:gd name="csY31" fmla="*/ 326179 h 3002280"/>
                <a:gd name="csX32" fmla="*/ 619508 w 2592288"/>
                <a:gd name="csY32" fmla="*/ 303343 h 3002280"/>
                <a:gd name="csX33" fmla="*/ 619508 w 2592288"/>
                <a:gd name="csY33" fmla="*/ 189989 h 3002280"/>
                <a:gd name="csX34" fmla="*/ 791995 w 2592288"/>
                <a:gd name="csY34" fmla="*/ 0 h 3002280"/>
                <a:gd name="csX0" fmla="*/ 998491 w 2592288"/>
                <a:gd name="csY0" fmla="*/ 208409 h 3002280"/>
                <a:gd name="csX1" fmla="*/ 998491 w 2592288"/>
                <a:gd name="csY1" fmla="*/ 299959 h 3002280"/>
                <a:gd name="csX2" fmla="*/ 1027648 w 2592288"/>
                <a:gd name="csY2" fmla="*/ 326179 h 3002280"/>
                <a:gd name="csX3" fmla="*/ 1083828 w 2592288"/>
                <a:gd name="csY3" fmla="*/ 361950 h 3002280"/>
                <a:gd name="csX4" fmla="*/ 1508463 w 2592288"/>
                <a:gd name="csY4" fmla="*/ 361950 h 3002280"/>
                <a:gd name="csX5" fmla="*/ 1564641 w 2592288"/>
                <a:gd name="csY5" fmla="*/ 326179 h 3002280"/>
                <a:gd name="csX6" fmla="*/ 1593798 w 2592288"/>
                <a:gd name="csY6" fmla="*/ 297960 h 3002280"/>
                <a:gd name="csX7" fmla="*/ 1593798 w 2592288"/>
                <a:gd name="csY7" fmla="*/ 208409 h 3002280"/>
                <a:gd name="csX8" fmla="*/ 998491 w 2592288"/>
                <a:gd name="csY8" fmla="*/ 208409 h 3002280"/>
                <a:gd name="csX9" fmla="*/ 791995 w 2592288"/>
                <a:gd name="csY9" fmla="*/ 0 h 3002280"/>
                <a:gd name="csX10" fmla="*/ 826004 w 2592288"/>
                <a:gd name="csY10" fmla="*/ 0 h 3002280"/>
                <a:gd name="csX11" fmla="*/ 947971 w 2592288"/>
                <a:gd name="csY11" fmla="*/ 55646 h 3002280"/>
                <a:gd name="csX12" fmla="*/ 963468 w 2592288"/>
                <a:gd name="csY12" fmla="*/ 80963 h 3002280"/>
                <a:gd name="csX13" fmla="*/ 1628822 w 2592288"/>
                <a:gd name="csY13" fmla="*/ 80963 h 3002280"/>
                <a:gd name="csX14" fmla="*/ 1644318 w 2592288"/>
                <a:gd name="csY14" fmla="*/ 55646 h 3002280"/>
                <a:gd name="csX15" fmla="*/ 1766284 w 2592288"/>
                <a:gd name="csY15" fmla="*/ 0 h 3002280"/>
                <a:gd name="csX16" fmla="*/ 1800294 w 2592288"/>
                <a:gd name="csY16" fmla="*/ 0 h 3002280"/>
                <a:gd name="csX17" fmla="*/ 1972780 w 2592288"/>
                <a:gd name="csY17" fmla="*/ 189989 h 3002280"/>
                <a:gd name="csX18" fmla="*/ 1972780 w 2592288"/>
                <a:gd name="csY18" fmla="*/ 304961 h 3002280"/>
                <a:gd name="csX19" fmla="*/ 1996375 w 2592288"/>
                <a:gd name="csY19" fmla="*/ 326179 h 3002280"/>
                <a:gd name="csX20" fmla="*/ 2052555 w 2592288"/>
                <a:gd name="csY20" fmla="*/ 361950 h 3002280"/>
                <a:gd name="csX21" fmla="*/ 2170116 w 2592288"/>
                <a:gd name="csY21" fmla="*/ 361950 h 3002280"/>
                <a:gd name="csX22" fmla="*/ 2592288 w 2592288"/>
                <a:gd name="csY22" fmla="*/ 784122 h 3002280"/>
                <a:gd name="csX23" fmla="*/ 2592288 w 2592288"/>
                <a:gd name="csY23" fmla="*/ 2408869 h 3002280"/>
                <a:gd name="csX24" fmla="*/ 1998877 w 2592288"/>
                <a:gd name="csY24" fmla="*/ 3002280 h 3002280"/>
                <a:gd name="csX25" fmla="*/ 593411 w 2592288"/>
                <a:gd name="csY25" fmla="*/ 3002280 h 3002280"/>
                <a:gd name="csX26" fmla="*/ 0 w 2592288"/>
                <a:gd name="csY26" fmla="*/ 2408869 h 3002280"/>
                <a:gd name="csX27" fmla="*/ 0 w 2592288"/>
                <a:gd name="csY27" fmla="*/ 540321 h 3002280"/>
                <a:gd name="csX28" fmla="*/ 178371 w 2592288"/>
                <a:gd name="csY28" fmla="*/ 361950 h 3002280"/>
                <a:gd name="csX29" fmla="*/ 539736 w 2592288"/>
                <a:gd name="csY29" fmla="*/ 361950 h 3002280"/>
                <a:gd name="csX30" fmla="*/ 595914 w 2592288"/>
                <a:gd name="csY30" fmla="*/ 326179 h 3002280"/>
                <a:gd name="csX31" fmla="*/ 619508 w 2592288"/>
                <a:gd name="csY31" fmla="*/ 303343 h 3002280"/>
                <a:gd name="csX32" fmla="*/ 619508 w 2592288"/>
                <a:gd name="csY32" fmla="*/ 189989 h 3002280"/>
                <a:gd name="csX33" fmla="*/ 791995 w 2592288"/>
                <a:gd name="csY33" fmla="*/ 0 h 30022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</a:cxnLst>
              <a:rect l="l" t="t" r="r" b="b"/>
              <a:pathLst>
                <a:path w="2592288" h="3002280">
                  <a:moveTo>
                    <a:pt x="998491" y="208409"/>
                  </a:moveTo>
                  <a:lnTo>
                    <a:pt x="998491" y="299959"/>
                  </a:lnTo>
                  <a:lnTo>
                    <a:pt x="1027648" y="326179"/>
                  </a:lnTo>
                  <a:lnTo>
                    <a:pt x="1083828" y="361950"/>
                  </a:lnTo>
                  <a:lnTo>
                    <a:pt x="1508463" y="361950"/>
                  </a:lnTo>
                  <a:lnTo>
                    <a:pt x="1564641" y="326179"/>
                  </a:lnTo>
                  <a:lnTo>
                    <a:pt x="1593798" y="297960"/>
                  </a:lnTo>
                  <a:lnTo>
                    <a:pt x="1593798" y="208409"/>
                  </a:lnTo>
                  <a:lnTo>
                    <a:pt x="998491" y="208409"/>
                  </a:lnTo>
                  <a:close/>
                  <a:moveTo>
                    <a:pt x="791995" y="0"/>
                  </a:moveTo>
                  <a:lnTo>
                    <a:pt x="826004" y="0"/>
                  </a:lnTo>
                  <a:cubicBezTo>
                    <a:pt x="873635" y="0"/>
                    <a:pt x="916757" y="21265"/>
                    <a:pt x="947971" y="55646"/>
                  </a:cubicBezTo>
                  <a:lnTo>
                    <a:pt x="963468" y="80963"/>
                  </a:lnTo>
                  <a:lnTo>
                    <a:pt x="1628822" y="80963"/>
                  </a:lnTo>
                  <a:lnTo>
                    <a:pt x="1644318" y="55646"/>
                  </a:lnTo>
                  <a:cubicBezTo>
                    <a:pt x="1675532" y="21265"/>
                    <a:pt x="1718654" y="0"/>
                    <a:pt x="1766284" y="0"/>
                  </a:cubicBezTo>
                  <a:lnTo>
                    <a:pt x="1800294" y="0"/>
                  </a:lnTo>
                  <a:cubicBezTo>
                    <a:pt x="1895555" y="0"/>
                    <a:pt x="1972780" y="85061"/>
                    <a:pt x="1972780" y="189989"/>
                  </a:cubicBezTo>
                  <a:lnTo>
                    <a:pt x="1972780" y="304961"/>
                  </a:lnTo>
                  <a:lnTo>
                    <a:pt x="1996375" y="326179"/>
                  </a:lnTo>
                  <a:lnTo>
                    <a:pt x="2052555" y="361950"/>
                  </a:lnTo>
                  <a:lnTo>
                    <a:pt x="2170116" y="361950"/>
                  </a:lnTo>
                  <a:lnTo>
                    <a:pt x="2592288" y="784122"/>
                  </a:lnTo>
                  <a:lnTo>
                    <a:pt x="2592288" y="2408869"/>
                  </a:lnTo>
                  <a:cubicBezTo>
                    <a:pt x="2592288" y="2736601"/>
                    <a:pt x="2326609" y="3002280"/>
                    <a:pt x="1998877" y="3002280"/>
                  </a:cubicBezTo>
                  <a:lnTo>
                    <a:pt x="593411" y="3002280"/>
                  </a:lnTo>
                  <a:cubicBezTo>
                    <a:pt x="265679" y="3002280"/>
                    <a:pt x="0" y="2736601"/>
                    <a:pt x="0" y="2408869"/>
                  </a:cubicBezTo>
                  <a:lnTo>
                    <a:pt x="0" y="540321"/>
                  </a:lnTo>
                  <a:cubicBezTo>
                    <a:pt x="0" y="441809"/>
                    <a:pt x="79859" y="361950"/>
                    <a:pt x="178371" y="361950"/>
                  </a:cubicBezTo>
                  <a:lnTo>
                    <a:pt x="539736" y="361950"/>
                  </a:lnTo>
                  <a:lnTo>
                    <a:pt x="595914" y="326179"/>
                  </a:lnTo>
                  <a:lnTo>
                    <a:pt x="619508" y="303343"/>
                  </a:lnTo>
                  <a:lnTo>
                    <a:pt x="619508" y="189989"/>
                  </a:lnTo>
                  <a:cubicBezTo>
                    <a:pt x="619508" y="85061"/>
                    <a:pt x="696733" y="0"/>
                    <a:pt x="791995" y="0"/>
                  </a:cubicBezTo>
                  <a:close/>
                </a:path>
              </a:pathLst>
            </a:custGeom>
            <a:solidFill>
              <a:srgbClr val="FF0000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2" name="フリーフォーム: 図形 1181">
              <a:extLst>
                <a:ext uri="{FF2B5EF4-FFF2-40B4-BE49-F238E27FC236}">
                  <a16:creationId xmlns:a16="http://schemas.microsoft.com/office/drawing/2014/main" id="{4DEB1BD3-F8F3-EB3E-E6C2-24FBD96E5957}"/>
                </a:ext>
              </a:extLst>
            </p:cNvPr>
            <p:cNvSpPr/>
            <p:nvPr/>
          </p:nvSpPr>
          <p:spPr>
            <a:xfrm>
              <a:off x="1113560" y="838056"/>
              <a:ext cx="1820984" cy="1820984"/>
            </a:xfrm>
            <a:custGeom>
              <a:avLst/>
              <a:gdLst>
                <a:gd name="csX0" fmla="*/ 155824 w 1820984"/>
                <a:gd name="csY0" fmla="*/ 0 h 1820984"/>
                <a:gd name="csX1" fmla="*/ 266008 w 1820984"/>
                <a:gd name="csY1" fmla="*/ 45639 h 1820984"/>
                <a:gd name="csX2" fmla="*/ 910492 w 1820984"/>
                <a:gd name="csY2" fmla="*/ 690123 h 1820984"/>
                <a:gd name="csX3" fmla="*/ 1554976 w 1820984"/>
                <a:gd name="csY3" fmla="*/ 45639 h 1820984"/>
                <a:gd name="csX4" fmla="*/ 1665161 w 1820984"/>
                <a:gd name="csY4" fmla="*/ 0 h 1820984"/>
                <a:gd name="csX5" fmla="*/ 1775345 w 1820984"/>
                <a:gd name="csY5" fmla="*/ 45639 h 1820984"/>
                <a:gd name="csX6" fmla="*/ 1775345 w 1820984"/>
                <a:gd name="csY6" fmla="*/ 266008 h 1820984"/>
                <a:gd name="csX7" fmla="*/ 1130861 w 1820984"/>
                <a:gd name="csY7" fmla="*/ 910492 h 1820984"/>
                <a:gd name="csX8" fmla="*/ 1775345 w 1820984"/>
                <a:gd name="csY8" fmla="*/ 1554976 h 1820984"/>
                <a:gd name="csX9" fmla="*/ 1775345 w 1820984"/>
                <a:gd name="csY9" fmla="*/ 1775345 h 1820984"/>
                <a:gd name="csX10" fmla="*/ 1554976 w 1820984"/>
                <a:gd name="csY10" fmla="*/ 1775345 h 1820984"/>
                <a:gd name="csX11" fmla="*/ 910492 w 1820984"/>
                <a:gd name="csY11" fmla="*/ 1130861 h 1820984"/>
                <a:gd name="csX12" fmla="*/ 266008 w 1820984"/>
                <a:gd name="csY12" fmla="*/ 1775345 h 1820984"/>
                <a:gd name="csX13" fmla="*/ 45639 w 1820984"/>
                <a:gd name="csY13" fmla="*/ 1775345 h 1820984"/>
                <a:gd name="csX14" fmla="*/ 45639 w 1820984"/>
                <a:gd name="csY14" fmla="*/ 1554976 h 1820984"/>
                <a:gd name="csX15" fmla="*/ 690123 w 1820984"/>
                <a:gd name="csY15" fmla="*/ 910492 h 1820984"/>
                <a:gd name="csX16" fmla="*/ 45639 w 1820984"/>
                <a:gd name="csY16" fmla="*/ 266008 h 1820984"/>
                <a:gd name="csX17" fmla="*/ 45639 w 1820984"/>
                <a:gd name="csY17" fmla="*/ 45639 h 1820984"/>
                <a:gd name="csX18" fmla="*/ 155824 w 1820984"/>
                <a:gd name="csY18" fmla="*/ 0 h 18209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1820984" h="1820984">
                  <a:moveTo>
                    <a:pt x="155824" y="0"/>
                  </a:moveTo>
                  <a:cubicBezTo>
                    <a:pt x="195702" y="0"/>
                    <a:pt x="235581" y="15213"/>
                    <a:pt x="266008" y="45639"/>
                  </a:cubicBezTo>
                  <a:lnTo>
                    <a:pt x="910492" y="690123"/>
                  </a:lnTo>
                  <a:lnTo>
                    <a:pt x="1554976" y="45639"/>
                  </a:lnTo>
                  <a:cubicBezTo>
                    <a:pt x="1585403" y="15213"/>
                    <a:pt x="1625282" y="0"/>
                    <a:pt x="1665161" y="0"/>
                  </a:cubicBezTo>
                  <a:cubicBezTo>
                    <a:pt x="1705039" y="0"/>
                    <a:pt x="1744918" y="15213"/>
                    <a:pt x="1775345" y="45639"/>
                  </a:cubicBezTo>
                  <a:cubicBezTo>
                    <a:pt x="1836198" y="106492"/>
                    <a:pt x="1836198" y="205155"/>
                    <a:pt x="1775345" y="266008"/>
                  </a:cubicBezTo>
                  <a:lnTo>
                    <a:pt x="1130861" y="910492"/>
                  </a:lnTo>
                  <a:lnTo>
                    <a:pt x="1775345" y="1554976"/>
                  </a:lnTo>
                  <a:cubicBezTo>
                    <a:pt x="1836198" y="1615829"/>
                    <a:pt x="1836198" y="1714492"/>
                    <a:pt x="1775345" y="1775345"/>
                  </a:cubicBezTo>
                  <a:cubicBezTo>
                    <a:pt x="1714492" y="1836198"/>
                    <a:pt x="1615829" y="1836198"/>
                    <a:pt x="1554976" y="1775345"/>
                  </a:cubicBezTo>
                  <a:lnTo>
                    <a:pt x="910492" y="1130861"/>
                  </a:lnTo>
                  <a:lnTo>
                    <a:pt x="266008" y="1775345"/>
                  </a:lnTo>
                  <a:cubicBezTo>
                    <a:pt x="205155" y="1836198"/>
                    <a:pt x="106492" y="1836198"/>
                    <a:pt x="45639" y="1775345"/>
                  </a:cubicBezTo>
                  <a:cubicBezTo>
                    <a:pt x="-15213" y="1714492"/>
                    <a:pt x="-15213" y="1615829"/>
                    <a:pt x="45639" y="1554976"/>
                  </a:cubicBezTo>
                  <a:lnTo>
                    <a:pt x="690123" y="910492"/>
                  </a:lnTo>
                  <a:lnTo>
                    <a:pt x="45639" y="266008"/>
                  </a:lnTo>
                  <a:cubicBezTo>
                    <a:pt x="-15213" y="205155"/>
                    <a:pt x="-15213" y="106492"/>
                    <a:pt x="45639" y="45639"/>
                  </a:cubicBezTo>
                  <a:cubicBezTo>
                    <a:pt x="76066" y="15213"/>
                    <a:pt x="115945" y="0"/>
                    <a:pt x="155824" y="0"/>
                  </a:cubicBezTo>
                  <a:close/>
                </a:path>
              </a:pathLst>
            </a:custGeom>
            <a:solidFill>
              <a:srgbClr val="C00000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3" name="フリーフォーム: 図形 1182">
              <a:extLst>
                <a:ext uri="{FF2B5EF4-FFF2-40B4-BE49-F238E27FC236}">
                  <a16:creationId xmlns:a16="http://schemas.microsoft.com/office/drawing/2014/main" id="{0B8F34FA-1716-344C-1072-C404CAA4A221}"/>
                </a:ext>
              </a:extLst>
            </p:cNvPr>
            <p:cNvSpPr/>
            <p:nvPr/>
          </p:nvSpPr>
          <p:spPr>
            <a:xfrm>
              <a:off x="1172754" y="898835"/>
              <a:ext cx="1702597" cy="1699422"/>
            </a:xfrm>
            <a:custGeom>
              <a:avLst/>
              <a:gdLst>
                <a:gd name="csX0" fmla="*/ 1598976 w 1702597"/>
                <a:gd name="csY0" fmla="*/ 0 h 1699422"/>
                <a:gd name="csX1" fmla="*/ 1670002 w 1702597"/>
                <a:gd name="csY1" fmla="*/ 29420 h 1699422"/>
                <a:gd name="csX2" fmla="*/ 1670002 w 1702597"/>
                <a:gd name="csY2" fmla="*/ 171473 h 1699422"/>
                <a:gd name="csX3" fmla="*/ 993352 w 1702597"/>
                <a:gd name="csY3" fmla="*/ 848124 h 1699422"/>
                <a:gd name="csX4" fmla="*/ 1673177 w 1702597"/>
                <a:gd name="csY4" fmla="*/ 1527949 h 1699422"/>
                <a:gd name="csX5" fmla="*/ 1673177 w 1702597"/>
                <a:gd name="csY5" fmla="*/ 1670002 h 1699422"/>
                <a:gd name="csX6" fmla="*/ 1531124 w 1702597"/>
                <a:gd name="csY6" fmla="*/ 1670002 h 1699422"/>
                <a:gd name="csX7" fmla="*/ 851299 w 1702597"/>
                <a:gd name="csY7" fmla="*/ 990177 h 1699422"/>
                <a:gd name="csX8" fmla="*/ 171473 w 1702597"/>
                <a:gd name="csY8" fmla="*/ 1670002 h 1699422"/>
                <a:gd name="csX9" fmla="*/ 29420 w 1702597"/>
                <a:gd name="csY9" fmla="*/ 1670002 h 1699422"/>
                <a:gd name="csX10" fmla="*/ 29420 w 1702597"/>
                <a:gd name="csY10" fmla="*/ 1527949 h 1699422"/>
                <a:gd name="csX11" fmla="*/ 709245 w 1702597"/>
                <a:gd name="csY11" fmla="*/ 848123 h 1699422"/>
                <a:gd name="csX12" fmla="*/ 32595 w 1702597"/>
                <a:gd name="csY12" fmla="*/ 171473 h 1699422"/>
                <a:gd name="csX13" fmla="*/ 32595 w 1702597"/>
                <a:gd name="csY13" fmla="*/ 29420 h 1699422"/>
                <a:gd name="csX14" fmla="*/ 103621 w 1702597"/>
                <a:gd name="csY14" fmla="*/ 0 h 1699422"/>
                <a:gd name="csX15" fmla="*/ 174648 w 1702597"/>
                <a:gd name="csY15" fmla="*/ 29420 h 1699422"/>
                <a:gd name="csX16" fmla="*/ 851299 w 1702597"/>
                <a:gd name="csY16" fmla="*/ 706070 h 1699422"/>
                <a:gd name="csX17" fmla="*/ 1527949 w 1702597"/>
                <a:gd name="csY17" fmla="*/ 29420 h 1699422"/>
                <a:gd name="csX18" fmla="*/ 1598976 w 1702597"/>
                <a:gd name="csY18" fmla="*/ 0 h 169942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1702597" h="1699422">
                  <a:moveTo>
                    <a:pt x="1598976" y="0"/>
                  </a:moveTo>
                  <a:cubicBezTo>
                    <a:pt x="1624682" y="0"/>
                    <a:pt x="1650389" y="9806"/>
                    <a:pt x="1670002" y="29420"/>
                  </a:cubicBezTo>
                  <a:cubicBezTo>
                    <a:pt x="1709229" y="68646"/>
                    <a:pt x="1709229" y="132246"/>
                    <a:pt x="1670002" y="171473"/>
                  </a:cubicBezTo>
                  <a:lnTo>
                    <a:pt x="993352" y="848124"/>
                  </a:lnTo>
                  <a:lnTo>
                    <a:pt x="1673177" y="1527949"/>
                  </a:lnTo>
                  <a:cubicBezTo>
                    <a:pt x="1712404" y="1567176"/>
                    <a:pt x="1712404" y="1630776"/>
                    <a:pt x="1673177" y="1670002"/>
                  </a:cubicBezTo>
                  <a:cubicBezTo>
                    <a:pt x="1633951" y="1709229"/>
                    <a:pt x="1570351" y="1709229"/>
                    <a:pt x="1531124" y="1670002"/>
                  </a:cubicBezTo>
                  <a:lnTo>
                    <a:pt x="851299" y="990177"/>
                  </a:lnTo>
                  <a:lnTo>
                    <a:pt x="171473" y="1670002"/>
                  </a:lnTo>
                  <a:cubicBezTo>
                    <a:pt x="132246" y="1709229"/>
                    <a:pt x="68646" y="1709229"/>
                    <a:pt x="29420" y="1670002"/>
                  </a:cubicBezTo>
                  <a:cubicBezTo>
                    <a:pt x="-9807" y="1630776"/>
                    <a:pt x="-9807" y="1567176"/>
                    <a:pt x="29420" y="1527949"/>
                  </a:cubicBezTo>
                  <a:lnTo>
                    <a:pt x="709245" y="848123"/>
                  </a:lnTo>
                  <a:lnTo>
                    <a:pt x="32595" y="171473"/>
                  </a:lnTo>
                  <a:cubicBezTo>
                    <a:pt x="-6632" y="132246"/>
                    <a:pt x="-6632" y="68646"/>
                    <a:pt x="32595" y="29420"/>
                  </a:cubicBezTo>
                  <a:cubicBezTo>
                    <a:pt x="52208" y="9806"/>
                    <a:pt x="77915" y="0"/>
                    <a:pt x="103621" y="0"/>
                  </a:cubicBezTo>
                  <a:cubicBezTo>
                    <a:pt x="129328" y="0"/>
                    <a:pt x="155035" y="9806"/>
                    <a:pt x="174648" y="29420"/>
                  </a:cubicBezTo>
                  <a:lnTo>
                    <a:pt x="851299" y="706070"/>
                  </a:lnTo>
                  <a:lnTo>
                    <a:pt x="1527949" y="29420"/>
                  </a:lnTo>
                  <a:cubicBezTo>
                    <a:pt x="1547562" y="9806"/>
                    <a:pt x="1573269" y="0"/>
                    <a:pt x="1598976" y="0"/>
                  </a:cubicBezTo>
                  <a:close/>
                </a:path>
              </a:pathLst>
            </a:custGeom>
            <a:solidFill>
              <a:srgbClr val="FF0000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23" name="グループ化 1222">
            <a:extLst>
              <a:ext uri="{FF2B5EF4-FFF2-40B4-BE49-F238E27FC236}">
                <a16:creationId xmlns:a16="http://schemas.microsoft.com/office/drawing/2014/main" id="{D855BDA1-5949-6C22-B696-DFA169C08081}"/>
              </a:ext>
            </a:extLst>
          </p:cNvPr>
          <p:cNvGrpSpPr/>
          <p:nvPr/>
        </p:nvGrpSpPr>
        <p:grpSpPr>
          <a:xfrm>
            <a:off x="753848" y="3980710"/>
            <a:ext cx="2412249" cy="2303809"/>
            <a:chOff x="753848" y="3980710"/>
            <a:chExt cx="2412249" cy="2303809"/>
          </a:xfrm>
        </p:grpSpPr>
        <p:sp>
          <p:nvSpPr>
            <p:cNvPr id="1168" name="フリーフォーム: 図形 1167">
              <a:extLst>
                <a:ext uri="{FF2B5EF4-FFF2-40B4-BE49-F238E27FC236}">
                  <a16:creationId xmlns:a16="http://schemas.microsoft.com/office/drawing/2014/main" id="{A2B6F1B9-2BF2-4052-9E60-5B725C08EB36}"/>
                </a:ext>
              </a:extLst>
            </p:cNvPr>
            <p:cNvSpPr/>
            <p:nvPr/>
          </p:nvSpPr>
          <p:spPr>
            <a:xfrm rot="21018182">
              <a:off x="753848" y="4055881"/>
              <a:ext cx="744031" cy="451301"/>
            </a:xfrm>
            <a:custGeom>
              <a:avLst/>
              <a:gdLst>
                <a:gd name="csX0" fmla="*/ 386207 w 744031"/>
                <a:gd name="csY0" fmla="*/ 0 h 451301"/>
                <a:gd name="csX1" fmla="*/ 430369 w 744031"/>
                <a:gd name="csY1" fmla="*/ 11833 h 451301"/>
                <a:gd name="csX2" fmla="*/ 417948 w 744031"/>
                <a:gd name="csY2" fmla="*/ 58189 h 451301"/>
                <a:gd name="csX3" fmla="*/ 435868 w 744031"/>
                <a:gd name="csY3" fmla="*/ 62620 h 451301"/>
                <a:gd name="csX4" fmla="*/ 476137 w 744031"/>
                <a:gd name="csY4" fmla="*/ 83386 h 451301"/>
                <a:gd name="csX5" fmla="*/ 500077 w 744031"/>
                <a:gd name="csY5" fmla="*/ 41919 h 451301"/>
                <a:gd name="csX6" fmla="*/ 539672 w 744031"/>
                <a:gd name="csY6" fmla="*/ 64779 h 451301"/>
                <a:gd name="csX7" fmla="*/ 516818 w 744031"/>
                <a:gd name="csY7" fmla="*/ 104364 h 451301"/>
                <a:gd name="csX8" fmla="*/ 525244 w 744031"/>
                <a:gd name="csY8" fmla="*/ 108709 h 451301"/>
                <a:gd name="csX9" fmla="*/ 571151 w 744031"/>
                <a:gd name="csY9" fmla="*/ 148261 h 451301"/>
                <a:gd name="csX10" fmla="*/ 606771 w 744031"/>
                <a:gd name="csY10" fmla="*/ 112641 h 451301"/>
                <a:gd name="csX11" fmla="*/ 639100 w 744031"/>
                <a:gd name="csY11" fmla="*/ 144970 h 451301"/>
                <a:gd name="csX12" fmla="*/ 604909 w 744031"/>
                <a:gd name="csY12" fmla="*/ 179161 h 451301"/>
                <a:gd name="csX13" fmla="*/ 642054 w 744031"/>
                <a:gd name="csY13" fmla="*/ 230545 h 451301"/>
                <a:gd name="csX14" fmla="*/ 682238 w 744031"/>
                <a:gd name="csY14" fmla="*/ 207345 h 451301"/>
                <a:gd name="csX15" fmla="*/ 705098 w 744031"/>
                <a:gd name="csY15" fmla="*/ 246940 h 451301"/>
                <a:gd name="csX16" fmla="*/ 665755 w 744031"/>
                <a:gd name="csY16" fmla="*/ 269655 h 451301"/>
                <a:gd name="csX17" fmla="*/ 691088 w 744031"/>
                <a:gd name="csY17" fmla="*/ 330593 h 451301"/>
                <a:gd name="csX18" fmla="*/ 732198 w 744031"/>
                <a:gd name="csY18" fmla="*/ 319578 h 451301"/>
                <a:gd name="csX19" fmla="*/ 744031 w 744031"/>
                <a:gd name="csY19" fmla="*/ 363740 h 451301"/>
                <a:gd name="csX20" fmla="*/ 702274 w 744031"/>
                <a:gd name="csY20" fmla="*/ 374928 h 451301"/>
                <a:gd name="csX21" fmla="*/ 713713 w 744031"/>
                <a:gd name="csY21" fmla="*/ 445681 h 451301"/>
                <a:gd name="csX22" fmla="*/ 582339 w 744031"/>
                <a:gd name="csY22" fmla="*/ 451301 h 451301"/>
                <a:gd name="csX23" fmla="*/ 575484 w 744031"/>
                <a:gd name="csY23" fmla="*/ 408902 h 451301"/>
                <a:gd name="csX24" fmla="*/ 522932 w 744031"/>
                <a:gd name="csY24" fmla="*/ 422983 h 451301"/>
                <a:gd name="csX25" fmla="*/ 511099 w 744031"/>
                <a:gd name="csY25" fmla="*/ 378821 h 451301"/>
                <a:gd name="csX26" fmla="*/ 563818 w 744031"/>
                <a:gd name="csY26" fmla="*/ 364695 h 451301"/>
                <a:gd name="csX27" fmla="*/ 551686 w 744031"/>
                <a:gd name="csY27" fmla="*/ 335512 h 451301"/>
                <a:gd name="csX28" fmla="*/ 506866 w 744031"/>
                <a:gd name="csY28" fmla="*/ 361389 h 451301"/>
                <a:gd name="csX29" fmla="*/ 484006 w 744031"/>
                <a:gd name="csY29" fmla="*/ 321794 h 451301"/>
                <a:gd name="csX30" fmla="*/ 528347 w 744031"/>
                <a:gd name="csY30" fmla="*/ 296194 h 451301"/>
                <a:gd name="csX31" fmla="*/ 511366 w 744031"/>
                <a:gd name="csY31" fmla="*/ 272704 h 451301"/>
                <a:gd name="csX32" fmla="*/ 477245 w 744031"/>
                <a:gd name="csY32" fmla="*/ 306825 h 451301"/>
                <a:gd name="csX33" fmla="*/ 444916 w 744031"/>
                <a:gd name="csY33" fmla="*/ 274496 h 451301"/>
                <a:gd name="csX34" fmla="*/ 478557 w 744031"/>
                <a:gd name="csY34" fmla="*/ 240855 h 451301"/>
                <a:gd name="csX35" fmla="*/ 451689 w 744031"/>
                <a:gd name="csY35" fmla="*/ 217706 h 451301"/>
                <a:gd name="csX36" fmla="*/ 451450 w 744031"/>
                <a:gd name="csY36" fmla="*/ 217583 h 451301"/>
                <a:gd name="csX37" fmla="*/ 425223 w 744031"/>
                <a:gd name="csY37" fmla="*/ 263011 h 451301"/>
                <a:gd name="csX38" fmla="*/ 385628 w 744031"/>
                <a:gd name="csY38" fmla="*/ 240151 h 451301"/>
                <a:gd name="csX39" fmla="*/ 410770 w 744031"/>
                <a:gd name="csY39" fmla="*/ 196605 h 451301"/>
                <a:gd name="csX40" fmla="*/ 389732 w 744031"/>
                <a:gd name="csY40" fmla="*/ 185756 h 451301"/>
                <a:gd name="csX41" fmla="*/ 384137 w 744031"/>
                <a:gd name="csY41" fmla="*/ 184372 h 451301"/>
                <a:gd name="csX42" fmla="*/ 371126 w 744031"/>
                <a:gd name="csY42" fmla="*/ 232932 h 451301"/>
                <a:gd name="csX43" fmla="*/ 326963 w 744031"/>
                <a:gd name="csY43" fmla="*/ 221099 h 451301"/>
                <a:gd name="csX44" fmla="*/ 339745 w 744031"/>
                <a:gd name="csY44" fmla="*/ 173396 h 451301"/>
                <a:gd name="csX45" fmla="*/ 322948 w 744031"/>
                <a:gd name="csY45" fmla="*/ 169242 h 451301"/>
                <a:gd name="csX46" fmla="*/ 299256 w 744031"/>
                <a:gd name="csY46" fmla="*/ 168994 h 451301"/>
                <a:gd name="csX47" fmla="*/ 297842 w 744031"/>
                <a:gd name="csY47" fmla="*/ 197938 h 451301"/>
                <a:gd name="csX48" fmla="*/ 73748 w 744031"/>
                <a:gd name="csY48" fmla="*/ 246336 h 451301"/>
                <a:gd name="csX49" fmla="*/ 0 w 744031"/>
                <a:gd name="csY49" fmla="*/ 155921 h 451301"/>
                <a:gd name="csX50" fmla="*/ 307459 w 744031"/>
                <a:gd name="csY50" fmla="*/ 1090 h 451301"/>
                <a:gd name="csX51" fmla="*/ 305634 w 744031"/>
                <a:gd name="csY51" fmla="*/ 38443 h 451301"/>
                <a:gd name="csX52" fmla="*/ 339529 w 744031"/>
                <a:gd name="csY52" fmla="*/ 38798 h 451301"/>
                <a:gd name="csX53" fmla="*/ 373556 w 744031"/>
                <a:gd name="csY53" fmla="*/ 47212 h 4513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</a:cxnLst>
              <a:rect l="l" t="t" r="r" b="b"/>
              <a:pathLst>
                <a:path w="744031" h="451301">
                  <a:moveTo>
                    <a:pt x="386207" y="0"/>
                  </a:moveTo>
                  <a:lnTo>
                    <a:pt x="430369" y="11833"/>
                  </a:lnTo>
                  <a:lnTo>
                    <a:pt x="417948" y="58189"/>
                  </a:lnTo>
                  <a:lnTo>
                    <a:pt x="435868" y="62620"/>
                  </a:lnTo>
                  <a:lnTo>
                    <a:pt x="476137" y="83386"/>
                  </a:lnTo>
                  <a:lnTo>
                    <a:pt x="500077" y="41919"/>
                  </a:lnTo>
                  <a:lnTo>
                    <a:pt x="539672" y="64779"/>
                  </a:lnTo>
                  <a:lnTo>
                    <a:pt x="516818" y="104364"/>
                  </a:lnTo>
                  <a:lnTo>
                    <a:pt x="525244" y="108709"/>
                  </a:lnTo>
                  <a:lnTo>
                    <a:pt x="571151" y="148261"/>
                  </a:lnTo>
                  <a:lnTo>
                    <a:pt x="606771" y="112641"/>
                  </a:lnTo>
                  <a:lnTo>
                    <a:pt x="639100" y="144970"/>
                  </a:lnTo>
                  <a:lnTo>
                    <a:pt x="604909" y="179161"/>
                  </a:lnTo>
                  <a:lnTo>
                    <a:pt x="642054" y="230545"/>
                  </a:lnTo>
                  <a:lnTo>
                    <a:pt x="682238" y="207345"/>
                  </a:lnTo>
                  <a:lnTo>
                    <a:pt x="705098" y="246940"/>
                  </a:lnTo>
                  <a:lnTo>
                    <a:pt x="665755" y="269655"/>
                  </a:lnTo>
                  <a:lnTo>
                    <a:pt x="691088" y="330593"/>
                  </a:lnTo>
                  <a:lnTo>
                    <a:pt x="732198" y="319578"/>
                  </a:lnTo>
                  <a:lnTo>
                    <a:pt x="744031" y="363740"/>
                  </a:lnTo>
                  <a:lnTo>
                    <a:pt x="702274" y="374928"/>
                  </a:lnTo>
                  <a:lnTo>
                    <a:pt x="713713" y="445681"/>
                  </a:lnTo>
                  <a:lnTo>
                    <a:pt x="582339" y="451301"/>
                  </a:lnTo>
                  <a:lnTo>
                    <a:pt x="575484" y="408902"/>
                  </a:lnTo>
                  <a:lnTo>
                    <a:pt x="522932" y="422983"/>
                  </a:lnTo>
                  <a:lnTo>
                    <a:pt x="511099" y="378821"/>
                  </a:lnTo>
                  <a:lnTo>
                    <a:pt x="563818" y="364695"/>
                  </a:lnTo>
                  <a:lnTo>
                    <a:pt x="551686" y="335512"/>
                  </a:lnTo>
                  <a:lnTo>
                    <a:pt x="506866" y="361389"/>
                  </a:lnTo>
                  <a:lnTo>
                    <a:pt x="484006" y="321794"/>
                  </a:lnTo>
                  <a:lnTo>
                    <a:pt x="528347" y="296194"/>
                  </a:lnTo>
                  <a:lnTo>
                    <a:pt x="511366" y="272704"/>
                  </a:lnTo>
                  <a:lnTo>
                    <a:pt x="477245" y="306825"/>
                  </a:lnTo>
                  <a:lnTo>
                    <a:pt x="444916" y="274496"/>
                  </a:lnTo>
                  <a:lnTo>
                    <a:pt x="478557" y="240855"/>
                  </a:lnTo>
                  <a:lnTo>
                    <a:pt x="451689" y="217706"/>
                  </a:lnTo>
                  <a:lnTo>
                    <a:pt x="451450" y="217583"/>
                  </a:lnTo>
                  <a:lnTo>
                    <a:pt x="425223" y="263011"/>
                  </a:lnTo>
                  <a:lnTo>
                    <a:pt x="385628" y="240151"/>
                  </a:lnTo>
                  <a:lnTo>
                    <a:pt x="410770" y="196605"/>
                  </a:lnTo>
                  <a:lnTo>
                    <a:pt x="389732" y="185756"/>
                  </a:lnTo>
                  <a:lnTo>
                    <a:pt x="384137" y="184372"/>
                  </a:lnTo>
                  <a:lnTo>
                    <a:pt x="371126" y="232932"/>
                  </a:lnTo>
                  <a:lnTo>
                    <a:pt x="326963" y="221099"/>
                  </a:lnTo>
                  <a:lnTo>
                    <a:pt x="339745" y="173396"/>
                  </a:lnTo>
                  <a:lnTo>
                    <a:pt x="322948" y="169242"/>
                  </a:lnTo>
                  <a:lnTo>
                    <a:pt x="299256" y="168994"/>
                  </a:lnTo>
                  <a:lnTo>
                    <a:pt x="297842" y="197938"/>
                  </a:lnTo>
                  <a:cubicBezTo>
                    <a:pt x="226717" y="194463"/>
                    <a:pt x="126206" y="198180"/>
                    <a:pt x="73748" y="246336"/>
                  </a:cubicBezTo>
                  <a:cubicBezTo>
                    <a:pt x="29322" y="197941"/>
                    <a:pt x="44426" y="204316"/>
                    <a:pt x="0" y="155921"/>
                  </a:cubicBezTo>
                  <a:cubicBezTo>
                    <a:pt x="88889" y="55467"/>
                    <a:pt x="183711" y="-4955"/>
                    <a:pt x="307459" y="1090"/>
                  </a:cubicBezTo>
                  <a:lnTo>
                    <a:pt x="305634" y="38443"/>
                  </a:lnTo>
                  <a:lnTo>
                    <a:pt x="339529" y="38798"/>
                  </a:lnTo>
                  <a:lnTo>
                    <a:pt x="373556" y="4721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80" name="フリーフォーム: 図形 1179">
              <a:extLst>
                <a:ext uri="{FF2B5EF4-FFF2-40B4-BE49-F238E27FC236}">
                  <a16:creationId xmlns:a16="http://schemas.microsoft.com/office/drawing/2014/main" id="{78A63567-F57C-B8F6-DFBE-0AADAE0957DA}"/>
                </a:ext>
              </a:extLst>
            </p:cNvPr>
            <p:cNvSpPr/>
            <p:nvPr/>
          </p:nvSpPr>
          <p:spPr>
            <a:xfrm>
              <a:off x="1127836" y="3980710"/>
              <a:ext cx="2038261" cy="2303809"/>
            </a:xfrm>
            <a:custGeom>
              <a:avLst/>
              <a:gdLst>
                <a:gd name="csX0" fmla="*/ 1033883 w 2038261"/>
                <a:gd name="csY0" fmla="*/ 141857 h 2303809"/>
                <a:gd name="csX1" fmla="*/ 924246 w 2038261"/>
                <a:gd name="csY1" fmla="*/ 251494 h 2303809"/>
                <a:gd name="csX2" fmla="*/ 924246 w 2038261"/>
                <a:gd name="csY2" fmla="*/ 278072 h 2303809"/>
                <a:gd name="csX3" fmla="*/ 1007304 w 2038261"/>
                <a:gd name="csY3" fmla="*/ 361130 h 2303809"/>
                <a:gd name="csX4" fmla="*/ 1536100 w 2038261"/>
                <a:gd name="csY4" fmla="*/ 361130 h 2303809"/>
                <a:gd name="csX5" fmla="*/ 1619158 w 2038261"/>
                <a:gd name="csY5" fmla="*/ 278072 h 2303809"/>
                <a:gd name="csX6" fmla="*/ 1619159 w 2038261"/>
                <a:gd name="csY6" fmla="*/ 251494 h 2303809"/>
                <a:gd name="csX7" fmla="*/ 1509522 w 2038261"/>
                <a:gd name="csY7" fmla="*/ 141857 h 2303809"/>
                <a:gd name="csX8" fmla="*/ 1077456 w 2038261"/>
                <a:gd name="csY8" fmla="*/ 0 h 2303809"/>
                <a:gd name="csX9" fmla="*/ 1371100 w 2038261"/>
                <a:gd name="csY9" fmla="*/ 0 h 2303809"/>
                <a:gd name="csX10" fmla="*/ 2038261 w 2038261"/>
                <a:gd name="csY10" fmla="*/ 667162 h 2303809"/>
                <a:gd name="csX11" fmla="*/ 2038261 w 2038261"/>
                <a:gd name="csY11" fmla="*/ 1046523 h 2303809"/>
                <a:gd name="csX12" fmla="*/ 2036191 w 2038261"/>
                <a:gd name="csY12" fmla="*/ 1067052 h 2303809"/>
                <a:gd name="csX13" fmla="*/ 2036191 w 2038261"/>
                <a:gd name="csY13" fmla="*/ 1895406 h 2303809"/>
                <a:gd name="csX14" fmla="*/ 1627788 w 2038261"/>
                <a:gd name="csY14" fmla="*/ 2303809 h 2303809"/>
                <a:gd name="csX15" fmla="*/ 408403 w 2038261"/>
                <a:gd name="csY15" fmla="*/ 2303809 h 2303809"/>
                <a:gd name="csX16" fmla="*/ 0 w 2038261"/>
                <a:gd name="csY16" fmla="*/ 1895406 h 2303809"/>
                <a:gd name="csX17" fmla="*/ 0 w 2038261"/>
                <a:gd name="csY17" fmla="*/ 1063162 h 2303809"/>
                <a:gd name="csX18" fmla="*/ 4507 w 2038261"/>
                <a:gd name="csY18" fmla="*/ 1018451 h 2303809"/>
                <a:gd name="csX19" fmla="*/ 702 w 2038261"/>
                <a:gd name="csY19" fmla="*/ 976982 h 2303809"/>
                <a:gd name="csX20" fmla="*/ 622509 w 2038261"/>
                <a:gd name="csY20" fmla="*/ 460771 h 2303809"/>
                <a:gd name="csX21" fmla="*/ 703939 w 2038261"/>
                <a:gd name="csY21" fmla="*/ 446861 h 2303809"/>
                <a:gd name="csX22" fmla="*/ 703939 w 2038261"/>
                <a:gd name="csY22" fmla="*/ 373517 h 2303809"/>
                <a:gd name="csX23" fmla="*/ 1077456 w 2038261"/>
                <a:gd name="csY23" fmla="*/ 0 h 230380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</a:cxnLst>
              <a:rect l="l" t="t" r="r" b="b"/>
              <a:pathLst>
                <a:path w="2038261" h="2303809">
                  <a:moveTo>
                    <a:pt x="1033883" y="141857"/>
                  </a:moveTo>
                  <a:cubicBezTo>
                    <a:pt x="973332" y="141857"/>
                    <a:pt x="924246" y="190943"/>
                    <a:pt x="924246" y="251494"/>
                  </a:cubicBezTo>
                  <a:lnTo>
                    <a:pt x="924246" y="278072"/>
                  </a:lnTo>
                  <a:cubicBezTo>
                    <a:pt x="924246" y="323944"/>
                    <a:pt x="961432" y="361130"/>
                    <a:pt x="1007304" y="361130"/>
                  </a:cubicBezTo>
                  <a:lnTo>
                    <a:pt x="1536100" y="361130"/>
                  </a:lnTo>
                  <a:cubicBezTo>
                    <a:pt x="1581972" y="361130"/>
                    <a:pt x="1619158" y="323944"/>
                    <a:pt x="1619158" y="278072"/>
                  </a:cubicBezTo>
                  <a:cubicBezTo>
                    <a:pt x="1619158" y="269213"/>
                    <a:pt x="1619159" y="260353"/>
                    <a:pt x="1619159" y="251494"/>
                  </a:cubicBezTo>
                  <a:cubicBezTo>
                    <a:pt x="1619159" y="190943"/>
                    <a:pt x="1570073" y="141857"/>
                    <a:pt x="1509522" y="141857"/>
                  </a:cubicBezTo>
                  <a:close/>
                  <a:moveTo>
                    <a:pt x="1077456" y="0"/>
                  </a:moveTo>
                  <a:lnTo>
                    <a:pt x="1371100" y="0"/>
                  </a:lnTo>
                  <a:cubicBezTo>
                    <a:pt x="1739563" y="0"/>
                    <a:pt x="2038261" y="298698"/>
                    <a:pt x="2038261" y="667162"/>
                  </a:cubicBezTo>
                  <a:lnTo>
                    <a:pt x="2038261" y="1046523"/>
                  </a:lnTo>
                  <a:lnTo>
                    <a:pt x="2036191" y="1067052"/>
                  </a:lnTo>
                  <a:lnTo>
                    <a:pt x="2036191" y="1895406"/>
                  </a:lnTo>
                  <a:cubicBezTo>
                    <a:pt x="2036191" y="2120961"/>
                    <a:pt x="1853343" y="2303809"/>
                    <a:pt x="1627788" y="2303809"/>
                  </a:cubicBezTo>
                  <a:lnTo>
                    <a:pt x="408403" y="2303809"/>
                  </a:lnTo>
                  <a:cubicBezTo>
                    <a:pt x="182848" y="2303809"/>
                    <a:pt x="0" y="2120961"/>
                    <a:pt x="0" y="1895406"/>
                  </a:cubicBezTo>
                  <a:lnTo>
                    <a:pt x="0" y="1063162"/>
                  </a:lnTo>
                  <a:lnTo>
                    <a:pt x="4507" y="1018451"/>
                  </a:lnTo>
                  <a:lnTo>
                    <a:pt x="702" y="976982"/>
                  </a:lnTo>
                  <a:cubicBezTo>
                    <a:pt x="702" y="744924"/>
                    <a:pt x="257099" y="545819"/>
                    <a:pt x="622509" y="460771"/>
                  </a:cubicBezTo>
                  <a:lnTo>
                    <a:pt x="703939" y="446861"/>
                  </a:lnTo>
                  <a:lnTo>
                    <a:pt x="703939" y="373517"/>
                  </a:lnTo>
                  <a:cubicBezTo>
                    <a:pt x="703939" y="167229"/>
                    <a:pt x="871168" y="0"/>
                    <a:pt x="107745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8" name="フリーフォーム: 図形 1177">
              <a:extLst>
                <a:ext uri="{FF2B5EF4-FFF2-40B4-BE49-F238E27FC236}">
                  <a16:creationId xmlns:a16="http://schemas.microsoft.com/office/drawing/2014/main" id="{05288A91-F5FB-DCFA-02D8-89CAD135835D}"/>
                </a:ext>
              </a:extLst>
            </p:cNvPr>
            <p:cNvSpPr/>
            <p:nvPr/>
          </p:nvSpPr>
          <p:spPr>
            <a:xfrm rot="20118182">
              <a:off x="1270696" y="4429112"/>
              <a:ext cx="374484" cy="133305"/>
            </a:xfrm>
            <a:custGeom>
              <a:avLst/>
              <a:gdLst>
                <a:gd name="csX0" fmla="*/ 366322 w 374484"/>
                <a:gd name="csY0" fmla="*/ 8162 h 133305"/>
                <a:gd name="csX1" fmla="*/ 374484 w 374484"/>
                <a:gd name="csY1" fmla="*/ 27866 h 133305"/>
                <a:gd name="csX2" fmla="*/ 374484 w 374484"/>
                <a:gd name="csY2" fmla="*/ 129339 h 133305"/>
                <a:gd name="csX3" fmla="*/ 289999 w 374484"/>
                <a:gd name="csY3" fmla="*/ 117365 h 133305"/>
                <a:gd name="csX4" fmla="*/ 106221 w 374484"/>
                <a:gd name="csY4" fmla="*/ 116474 h 133305"/>
                <a:gd name="csX5" fmla="*/ 0 w 374484"/>
                <a:gd name="csY5" fmla="*/ 133305 h 133305"/>
                <a:gd name="csX6" fmla="*/ 0 w 374484"/>
                <a:gd name="csY6" fmla="*/ 27866 h 133305"/>
                <a:gd name="csX7" fmla="*/ 27866 w 374484"/>
                <a:gd name="csY7" fmla="*/ 0 h 133305"/>
                <a:gd name="csX8" fmla="*/ 346618 w 374484"/>
                <a:gd name="csY8" fmla="*/ 0 h 133305"/>
                <a:gd name="csX9" fmla="*/ 366322 w 374484"/>
                <a:gd name="csY9" fmla="*/ 8162 h 1333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74484" h="133305">
                  <a:moveTo>
                    <a:pt x="366322" y="8162"/>
                  </a:moveTo>
                  <a:cubicBezTo>
                    <a:pt x="371365" y="13205"/>
                    <a:pt x="374484" y="20171"/>
                    <a:pt x="374484" y="27866"/>
                  </a:cubicBezTo>
                  <a:lnTo>
                    <a:pt x="374484" y="129339"/>
                  </a:lnTo>
                  <a:lnTo>
                    <a:pt x="289999" y="117365"/>
                  </a:lnTo>
                  <a:cubicBezTo>
                    <a:pt x="226004" y="112549"/>
                    <a:pt x="164457" y="112273"/>
                    <a:pt x="106221" y="116474"/>
                  </a:cubicBezTo>
                  <a:lnTo>
                    <a:pt x="0" y="133305"/>
                  </a:lnTo>
                  <a:lnTo>
                    <a:pt x="0" y="27866"/>
                  </a:lnTo>
                  <a:cubicBezTo>
                    <a:pt x="0" y="12476"/>
                    <a:pt x="12476" y="0"/>
                    <a:pt x="27866" y="0"/>
                  </a:cubicBezTo>
                  <a:lnTo>
                    <a:pt x="346618" y="0"/>
                  </a:lnTo>
                  <a:cubicBezTo>
                    <a:pt x="354313" y="0"/>
                    <a:pt x="361280" y="3119"/>
                    <a:pt x="366322" y="816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4" name="テキスト ボックス 1183">
              <a:extLst>
                <a:ext uri="{FF2B5EF4-FFF2-40B4-BE49-F238E27FC236}">
                  <a16:creationId xmlns:a16="http://schemas.microsoft.com/office/drawing/2014/main" id="{27FA78BC-5AF0-6E22-0530-6C72AE45D9F3}"/>
                </a:ext>
              </a:extLst>
            </p:cNvPr>
            <p:cNvSpPr txBox="1"/>
            <p:nvPr/>
          </p:nvSpPr>
          <p:spPr>
            <a:xfrm>
              <a:off x="1464220" y="5132416"/>
              <a:ext cx="1390724" cy="350418"/>
            </a:xfrm>
            <a:prstGeom prst="rect">
              <a:avLst/>
            </a:prstGeom>
            <a:noFill/>
            <a:ln w="31750">
              <a:noFill/>
            </a:ln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火気厳禁</a:t>
              </a:r>
            </a:p>
          </p:txBody>
        </p:sp>
      </p:grpSp>
      <p:grpSp>
        <p:nvGrpSpPr>
          <p:cNvPr id="1225" name="グループ化 1224">
            <a:extLst>
              <a:ext uri="{FF2B5EF4-FFF2-40B4-BE49-F238E27FC236}">
                <a16:creationId xmlns:a16="http://schemas.microsoft.com/office/drawing/2014/main" id="{9A03C26C-4CE9-23B4-2DE3-46FB9CEFF781}"/>
              </a:ext>
            </a:extLst>
          </p:cNvPr>
          <p:cNvGrpSpPr/>
          <p:nvPr/>
        </p:nvGrpSpPr>
        <p:grpSpPr>
          <a:xfrm>
            <a:off x="6912226" y="3851009"/>
            <a:ext cx="2500707" cy="2452560"/>
            <a:chOff x="6912226" y="3851009"/>
            <a:chExt cx="2500707" cy="2452560"/>
          </a:xfrm>
        </p:grpSpPr>
        <p:sp>
          <p:nvSpPr>
            <p:cNvPr id="1222" name="フリーフォーム: 図形 1221">
              <a:extLst>
                <a:ext uri="{FF2B5EF4-FFF2-40B4-BE49-F238E27FC236}">
                  <a16:creationId xmlns:a16="http://schemas.microsoft.com/office/drawing/2014/main" id="{A2C03BB0-084D-4A61-F3EF-BDBAB6963A29}"/>
                </a:ext>
              </a:extLst>
            </p:cNvPr>
            <p:cNvSpPr/>
            <p:nvPr/>
          </p:nvSpPr>
          <p:spPr>
            <a:xfrm>
              <a:off x="7689974" y="3914164"/>
              <a:ext cx="932047" cy="249196"/>
            </a:xfrm>
            <a:custGeom>
              <a:avLst/>
              <a:gdLst>
                <a:gd name="csX0" fmla="*/ 41949 w 932047"/>
                <a:gd name="csY0" fmla="*/ 0 h 251688"/>
                <a:gd name="csX1" fmla="*/ 890098 w 932047"/>
                <a:gd name="csY1" fmla="*/ 0 h 251688"/>
                <a:gd name="csX2" fmla="*/ 932047 w 932047"/>
                <a:gd name="csY2" fmla="*/ 41949 h 251688"/>
                <a:gd name="csX3" fmla="*/ 932047 w 932047"/>
                <a:gd name="csY3" fmla="*/ 251688 h 251688"/>
                <a:gd name="csX4" fmla="*/ 704625 w 932047"/>
                <a:gd name="csY4" fmla="*/ 251688 h 251688"/>
                <a:gd name="csX5" fmla="*/ 704626 w 932047"/>
                <a:gd name="csY5" fmla="*/ 168824 h 251688"/>
                <a:gd name="csX6" fmla="*/ 621761 w 932047"/>
                <a:gd name="csY6" fmla="*/ 85959 h 251688"/>
                <a:gd name="csX7" fmla="*/ 310285 w 932047"/>
                <a:gd name="csY7" fmla="*/ 85959 h 251688"/>
                <a:gd name="csX8" fmla="*/ 227420 w 932047"/>
                <a:gd name="csY8" fmla="*/ 168824 h 251688"/>
                <a:gd name="csX9" fmla="*/ 227420 w 932047"/>
                <a:gd name="csY9" fmla="*/ 251688 h 251688"/>
                <a:gd name="csX10" fmla="*/ 0 w 932047"/>
                <a:gd name="csY10" fmla="*/ 251688 h 251688"/>
                <a:gd name="csX11" fmla="*/ 0 w 932047"/>
                <a:gd name="csY11" fmla="*/ 41949 h 251688"/>
                <a:gd name="csX12" fmla="*/ 41949 w 932047"/>
                <a:gd name="csY12" fmla="*/ 0 h 25168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932047" h="251688">
                  <a:moveTo>
                    <a:pt x="41949" y="0"/>
                  </a:moveTo>
                  <a:lnTo>
                    <a:pt x="890098" y="0"/>
                  </a:lnTo>
                  <a:cubicBezTo>
                    <a:pt x="913266" y="0"/>
                    <a:pt x="932047" y="18781"/>
                    <a:pt x="932047" y="41949"/>
                  </a:cubicBezTo>
                  <a:lnTo>
                    <a:pt x="932047" y="251688"/>
                  </a:lnTo>
                  <a:lnTo>
                    <a:pt x="704625" y="251688"/>
                  </a:lnTo>
                  <a:cubicBezTo>
                    <a:pt x="704625" y="224067"/>
                    <a:pt x="704626" y="196445"/>
                    <a:pt x="704626" y="168824"/>
                  </a:cubicBezTo>
                  <a:cubicBezTo>
                    <a:pt x="704626" y="123059"/>
                    <a:pt x="667526" y="85959"/>
                    <a:pt x="621761" y="85959"/>
                  </a:cubicBezTo>
                  <a:lnTo>
                    <a:pt x="310285" y="85959"/>
                  </a:lnTo>
                  <a:cubicBezTo>
                    <a:pt x="264520" y="85959"/>
                    <a:pt x="227420" y="123059"/>
                    <a:pt x="227420" y="168824"/>
                  </a:cubicBezTo>
                  <a:lnTo>
                    <a:pt x="227420" y="251688"/>
                  </a:lnTo>
                  <a:lnTo>
                    <a:pt x="0" y="251688"/>
                  </a:lnTo>
                  <a:lnTo>
                    <a:pt x="0" y="41949"/>
                  </a:lnTo>
                  <a:cubicBezTo>
                    <a:pt x="0" y="18781"/>
                    <a:pt x="18781" y="0"/>
                    <a:pt x="41949" y="0"/>
                  </a:cubicBezTo>
                  <a:close/>
                </a:path>
              </a:pathLst>
            </a:custGeom>
            <a:solidFill>
              <a:srgbClr val="C00000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215" name="グループ化 1214">
              <a:extLst>
                <a:ext uri="{FF2B5EF4-FFF2-40B4-BE49-F238E27FC236}">
                  <a16:creationId xmlns:a16="http://schemas.microsoft.com/office/drawing/2014/main" id="{2ED0EAB3-79D4-4755-8B77-12D9838AE0D6}"/>
                </a:ext>
              </a:extLst>
            </p:cNvPr>
            <p:cNvGrpSpPr/>
            <p:nvPr/>
          </p:nvGrpSpPr>
          <p:grpSpPr>
            <a:xfrm>
              <a:off x="6912226" y="3851009"/>
              <a:ext cx="2500707" cy="2452560"/>
              <a:chOff x="6256833" y="4180304"/>
              <a:chExt cx="3125292" cy="3065120"/>
            </a:xfrm>
            <a:solidFill>
              <a:schemeClr val="bg1">
                <a:lumMod val="85000"/>
              </a:schemeClr>
            </a:solidFill>
          </p:grpSpPr>
          <p:grpSp>
            <p:nvGrpSpPr>
              <p:cNvPr id="1194" name="グループ化 1193">
                <a:extLst>
                  <a:ext uri="{FF2B5EF4-FFF2-40B4-BE49-F238E27FC236}">
                    <a16:creationId xmlns:a16="http://schemas.microsoft.com/office/drawing/2014/main" id="{72F411C3-B243-E03A-36AA-575ED4670D5F}"/>
                  </a:ext>
                </a:extLst>
              </p:cNvPr>
              <p:cNvGrpSpPr/>
              <p:nvPr/>
            </p:nvGrpSpPr>
            <p:grpSpPr>
              <a:xfrm>
                <a:off x="6992698" y="4180304"/>
                <a:ext cx="1653562" cy="391921"/>
                <a:chOff x="6850485" y="4180304"/>
                <a:chExt cx="1839959" cy="391921"/>
              </a:xfrm>
              <a:grpFill/>
            </p:grpSpPr>
            <p:sp>
              <p:nvSpPr>
                <p:cNvPr id="1191" name="台形 1190">
                  <a:extLst>
                    <a:ext uri="{FF2B5EF4-FFF2-40B4-BE49-F238E27FC236}">
                      <a16:creationId xmlns:a16="http://schemas.microsoft.com/office/drawing/2014/main" id="{3D895602-3C61-00B9-DEC1-87777D9A2A2B}"/>
                    </a:ext>
                  </a:extLst>
                </p:cNvPr>
                <p:cNvSpPr/>
                <p:nvPr/>
              </p:nvSpPr>
              <p:spPr>
                <a:xfrm>
                  <a:off x="6850485" y="4180304"/>
                  <a:ext cx="525509" cy="391921"/>
                </a:xfrm>
                <a:prstGeom prst="trapezoid">
                  <a:avLst/>
                </a:prstGeom>
                <a:solidFill>
                  <a:srgbClr val="FF0000"/>
                </a:soli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2" name="台形 1191">
                  <a:extLst>
                    <a:ext uri="{FF2B5EF4-FFF2-40B4-BE49-F238E27FC236}">
                      <a16:creationId xmlns:a16="http://schemas.microsoft.com/office/drawing/2014/main" id="{E153ABE2-5E9D-D0D9-A178-E8105089AFDA}"/>
                    </a:ext>
                  </a:extLst>
                </p:cNvPr>
                <p:cNvSpPr/>
                <p:nvPr/>
              </p:nvSpPr>
              <p:spPr>
                <a:xfrm>
                  <a:off x="8164935" y="4180304"/>
                  <a:ext cx="525509" cy="391921"/>
                </a:xfrm>
                <a:prstGeom prst="trapezoid">
                  <a:avLst/>
                </a:prstGeom>
                <a:solidFill>
                  <a:srgbClr val="FF0000"/>
                </a:soli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198" name="四角形: 上の 2 つの角を丸める 1197">
                <a:extLst>
                  <a:ext uri="{FF2B5EF4-FFF2-40B4-BE49-F238E27FC236}">
                    <a16:creationId xmlns:a16="http://schemas.microsoft.com/office/drawing/2014/main" id="{9351D5A9-051C-8B6D-ADBB-A03202D69CFE}"/>
                  </a:ext>
                </a:extLst>
              </p:cNvPr>
              <p:cNvSpPr/>
              <p:nvPr/>
            </p:nvSpPr>
            <p:spPr>
              <a:xfrm>
                <a:off x="6463329" y="4396470"/>
                <a:ext cx="399434" cy="188465"/>
              </a:xfrm>
              <a:prstGeom prst="round2SameRect">
                <a:avLst>
                  <a:gd name="adj1" fmla="val 30592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99" name="グループ化 1198">
                <a:extLst>
                  <a:ext uri="{FF2B5EF4-FFF2-40B4-BE49-F238E27FC236}">
                    <a16:creationId xmlns:a16="http://schemas.microsoft.com/office/drawing/2014/main" id="{39BFA027-A37B-C312-2142-34BA756EF3AA}"/>
                  </a:ext>
                </a:extLst>
              </p:cNvPr>
              <p:cNvGrpSpPr/>
              <p:nvPr/>
            </p:nvGrpSpPr>
            <p:grpSpPr>
              <a:xfrm>
                <a:off x="6391892" y="4312443"/>
                <a:ext cx="542308" cy="219075"/>
                <a:chOff x="3641072" y="3659981"/>
                <a:chExt cx="443248" cy="219075"/>
              </a:xfrm>
              <a:grpFill/>
            </p:grpSpPr>
            <p:sp>
              <p:nvSpPr>
                <p:cNvPr id="1200" name="四角形: 上の 2 つの角を丸める 1199">
                  <a:extLst>
                    <a:ext uri="{FF2B5EF4-FFF2-40B4-BE49-F238E27FC236}">
                      <a16:creationId xmlns:a16="http://schemas.microsoft.com/office/drawing/2014/main" id="{22D24401-8EE4-F3A6-1AE8-07D6D6E27346}"/>
                    </a:ext>
                  </a:extLst>
                </p:cNvPr>
                <p:cNvSpPr/>
                <p:nvPr/>
              </p:nvSpPr>
              <p:spPr>
                <a:xfrm>
                  <a:off x="3641072" y="3678685"/>
                  <a:ext cx="443248" cy="188465"/>
                </a:xfrm>
                <a:prstGeom prst="round2SameRect">
                  <a:avLst>
                    <a:gd name="adj1" fmla="val 30592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1" name="四角形: 上の 2 つの角を丸める 1200">
                  <a:extLst>
                    <a:ext uri="{FF2B5EF4-FFF2-40B4-BE49-F238E27FC236}">
                      <a16:creationId xmlns:a16="http://schemas.microsoft.com/office/drawing/2014/main" id="{9D8C8191-D406-E1B4-50D6-48E695D356CA}"/>
                    </a:ext>
                  </a:extLst>
                </p:cNvPr>
                <p:cNvSpPr/>
                <p:nvPr/>
              </p:nvSpPr>
              <p:spPr>
                <a:xfrm>
                  <a:off x="3678287" y="3659981"/>
                  <a:ext cx="45719" cy="21907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2" name="四角形: 上の 2 つの角を丸める 1201">
                  <a:extLst>
                    <a:ext uri="{FF2B5EF4-FFF2-40B4-BE49-F238E27FC236}">
                      <a16:creationId xmlns:a16="http://schemas.microsoft.com/office/drawing/2014/main" id="{377D9B80-1F87-1DA9-3BA3-DB06C6F172BC}"/>
                    </a:ext>
                  </a:extLst>
                </p:cNvPr>
                <p:cNvSpPr/>
                <p:nvPr/>
              </p:nvSpPr>
              <p:spPr>
                <a:xfrm>
                  <a:off x="3999756" y="3659981"/>
                  <a:ext cx="45719" cy="21907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3" name="四角形: 上の 2 つの角を丸める 1202">
                  <a:extLst>
                    <a:ext uri="{FF2B5EF4-FFF2-40B4-BE49-F238E27FC236}">
                      <a16:creationId xmlns:a16="http://schemas.microsoft.com/office/drawing/2014/main" id="{1E347B15-DE98-239F-C3AE-7423F25DA756}"/>
                    </a:ext>
                  </a:extLst>
                </p:cNvPr>
                <p:cNvSpPr/>
                <p:nvPr/>
              </p:nvSpPr>
              <p:spPr>
                <a:xfrm>
                  <a:off x="3775918" y="3659981"/>
                  <a:ext cx="45719" cy="21907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4" name="四角形: 上の 2 つの角を丸める 1203">
                  <a:extLst>
                    <a:ext uri="{FF2B5EF4-FFF2-40B4-BE49-F238E27FC236}">
                      <a16:creationId xmlns:a16="http://schemas.microsoft.com/office/drawing/2014/main" id="{4DB81EAF-664C-B30A-403F-324BDA261674}"/>
                    </a:ext>
                  </a:extLst>
                </p:cNvPr>
                <p:cNvSpPr/>
                <p:nvPr/>
              </p:nvSpPr>
              <p:spPr>
                <a:xfrm>
                  <a:off x="3897362" y="3659981"/>
                  <a:ext cx="45719" cy="21907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05" name="四角形: 上の 2 つの角を丸める 1204">
                <a:extLst>
                  <a:ext uri="{FF2B5EF4-FFF2-40B4-BE49-F238E27FC236}">
                    <a16:creationId xmlns:a16="http://schemas.microsoft.com/office/drawing/2014/main" id="{EB3D28D6-8D90-082C-1E18-CFDE4DF47665}"/>
                  </a:ext>
                </a:extLst>
              </p:cNvPr>
              <p:cNvSpPr/>
              <p:nvPr/>
            </p:nvSpPr>
            <p:spPr>
              <a:xfrm>
                <a:off x="8759745" y="4396470"/>
                <a:ext cx="399434" cy="188465"/>
              </a:xfrm>
              <a:prstGeom prst="round2SameRect">
                <a:avLst>
                  <a:gd name="adj1" fmla="val 30592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06" name="グループ化 1205">
                <a:extLst>
                  <a:ext uri="{FF2B5EF4-FFF2-40B4-BE49-F238E27FC236}">
                    <a16:creationId xmlns:a16="http://schemas.microsoft.com/office/drawing/2014/main" id="{F25F28F6-F338-A7FC-385F-056C36C9EF1D}"/>
                  </a:ext>
                </a:extLst>
              </p:cNvPr>
              <p:cNvGrpSpPr/>
              <p:nvPr/>
            </p:nvGrpSpPr>
            <p:grpSpPr>
              <a:xfrm>
                <a:off x="8688308" y="4312443"/>
                <a:ext cx="542308" cy="219075"/>
                <a:chOff x="3641072" y="3659981"/>
                <a:chExt cx="443248" cy="219075"/>
              </a:xfrm>
              <a:grpFill/>
            </p:grpSpPr>
            <p:sp>
              <p:nvSpPr>
                <p:cNvPr id="1207" name="四角形: 上の 2 つの角を丸める 1206">
                  <a:extLst>
                    <a:ext uri="{FF2B5EF4-FFF2-40B4-BE49-F238E27FC236}">
                      <a16:creationId xmlns:a16="http://schemas.microsoft.com/office/drawing/2014/main" id="{8BCCF5A0-EA66-F016-31B2-6BE78BAF1869}"/>
                    </a:ext>
                  </a:extLst>
                </p:cNvPr>
                <p:cNvSpPr/>
                <p:nvPr/>
              </p:nvSpPr>
              <p:spPr>
                <a:xfrm>
                  <a:off x="3641072" y="3678685"/>
                  <a:ext cx="443248" cy="188465"/>
                </a:xfrm>
                <a:prstGeom prst="round2SameRect">
                  <a:avLst>
                    <a:gd name="adj1" fmla="val 30592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8" name="四角形: 上の 2 つの角を丸める 1207">
                  <a:extLst>
                    <a:ext uri="{FF2B5EF4-FFF2-40B4-BE49-F238E27FC236}">
                      <a16:creationId xmlns:a16="http://schemas.microsoft.com/office/drawing/2014/main" id="{76DABD86-5D57-7935-3316-9BAD9406EF65}"/>
                    </a:ext>
                  </a:extLst>
                </p:cNvPr>
                <p:cNvSpPr/>
                <p:nvPr/>
              </p:nvSpPr>
              <p:spPr>
                <a:xfrm>
                  <a:off x="3678287" y="3659981"/>
                  <a:ext cx="45719" cy="21907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9" name="四角形: 上の 2 つの角を丸める 1208">
                  <a:extLst>
                    <a:ext uri="{FF2B5EF4-FFF2-40B4-BE49-F238E27FC236}">
                      <a16:creationId xmlns:a16="http://schemas.microsoft.com/office/drawing/2014/main" id="{85D7968D-6AFD-AAEA-5A66-651B14ACA68C}"/>
                    </a:ext>
                  </a:extLst>
                </p:cNvPr>
                <p:cNvSpPr/>
                <p:nvPr/>
              </p:nvSpPr>
              <p:spPr>
                <a:xfrm>
                  <a:off x="3999756" y="3659981"/>
                  <a:ext cx="45719" cy="21907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0" name="四角形: 上の 2 つの角を丸める 1209">
                  <a:extLst>
                    <a:ext uri="{FF2B5EF4-FFF2-40B4-BE49-F238E27FC236}">
                      <a16:creationId xmlns:a16="http://schemas.microsoft.com/office/drawing/2014/main" id="{EB00DCD1-8EB9-FC4D-1E2F-624EBB6CD65C}"/>
                    </a:ext>
                  </a:extLst>
                </p:cNvPr>
                <p:cNvSpPr/>
                <p:nvPr/>
              </p:nvSpPr>
              <p:spPr>
                <a:xfrm>
                  <a:off x="3775918" y="3659981"/>
                  <a:ext cx="45719" cy="21907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1" name="四角形: 上の 2 つの角を丸める 1210">
                  <a:extLst>
                    <a:ext uri="{FF2B5EF4-FFF2-40B4-BE49-F238E27FC236}">
                      <a16:creationId xmlns:a16="http://schemas.microsoft.com/office/drawing/2014/main" id="{580C83F8-021A-4F5A-C334-63C44730AFF6}"/>
                    </a:ext>
                  </a:extLst>
                </p:cNvPr>
                <p:cNvSpPr/>
                <p:nvPr/>
              </p:nvSpPr>
              <p:spPr>
                <a:xfrm>
                  <a:off x="3897362" y="3659981"/>
                  <a:ext cx="45719" cy="21907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12" name="四角形: 上の 2 つの角を丸める 1211">
                <a:extLst>
                  <a:ext uri="{FF2B5EF4-FFF2-40B4-BE49-F238E27FC236}">
                    <a16:creationId xmlns:a16="http://schemas.microsoft.com/office/drawing/2014/main" id="{F385EF4E-54FA-EE11-1C78-AE1F06012999}"/>
                  </a:ext>
                </a:extLst>
              </p:cNvPr>
              <p:cNvSpPr/>
              <p:nvPr/>
            </p:nvSpPr>
            <p:spPr>
              <a:xfrm>
                <a:off x="6256833" y="4572225"/>
                <a:ext cx="3125292" cy="2673199"/>
              </a:xfrm>
              <a:prstGeom prst="round2SameRect">
                <a:avLst>
                  <a:gd name="adj1" fmla="val 8170"/>
                  <a:gd name="adj2" fmla="val 37057"/>
                </a:avLst>
              </a:prstGeom>
              <a:solidFill>
                <a:srgbClr val="FF0000"/>
              </a:soli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3" name="テキスト ボックス 1212">
                <a:extLst>
                  <a:ext uri="{FF2B5EF4-FFF2-40B4-BE49-F238E27FC236}">
                    <a16:creationId xmlns:a16="http://schemas.microsoft.com/office/drawing/2014/main" id="{1E8FF02A-F942-5056-E7FD-C10502ED0F6E}"/>
                  </a:ext>
                </a:extLst>
              </p:cNvPr>
              <p:cNvSpPr txBox="1"/>
              <p:nvPr/>
            </p:nvSpPr>
            <p:spPr>
              <a:xfrm>
                <a:off x="6588738" y="5412780"/>
                <a:ext cx="2415315" cy="608582"/>
              </a:xfrm>
              <a:prstGeom prst="rect">
                <a:avLst/>
              </a:prstGeom>
              <a:noFill/>
              <a:ln w="31750">
                <a:noFill/>
              </a:ln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火気厳禁</a:t>
                </a:r>
              </a:p>
            </p:txBody>
          </p:sp>
        </p:grpSp>
      </p:grpSp>
      <p:grpSp>
        <p:nvGrpSpPr>
          <p:cNvPr id="1224" name="グループ化 1223">
            <a:extLst>
              <a:ext uri="{FF2B5EF4-FFF2-40B4-BE49-F238E27FC236}">
                <a16:creationId xmlns:a16="http://schemas.microsoft.com/office/drawing/2014/main" id="{0A9B7DF3-1A8B-9933-96F7-1EE4A5541D56}"/>
              </a:ext>
            </a:extLst>
          </p:cNvPr>
          <p:cNvGrpSpPr/>
          <p:nvPr/>
        </p:nvGrpSpPr>
        <p:grpSpPr>
          <a:xfrm>
            <a:off x="4141247" y="3800475"/>
            <a:ext cx="1829869" cy="2553245"/>
            <a:chOff x="4141247" y="3800475"/>
            <a:chExt cx="1829869" cy="2553245"/>
          </a:xfrm>
        </p:grpSpPr>
        <p:sp>
          <p:nvSpPr>
            <p:cNvPr id="1126" name="四角形: 上の 2 つの角を丸める 1125">
              <a:extLst>
                <a:ext uri="{FF2B5EF4-FFF2-40B4-BE49-F238E27FC236}">
                  <a16:creationId xmlns:a16="http://schemas.microsoft.com/office/drawing/2014/main" id="{9538457D-5F4E-135D-E0F8-40F749278F7C}"/>
                </a:ext>
              </a:extLst>
            </p:cNvPr>
            <p:cNvSpPr/>
            <p:nvPr/>
          </p:nvSpPr>
          <p:spPr>
            <a:xfrm>
              <a:off x="4328648" y="3877368"/>
              <a:ext cx="365523" cy="172465"/>
            </a:xfrm>
            <a:prstGeom prst="round2SameRect">
              <a:avLst>
                <a:gd name="adj1" fmla="val 30592"/>
                <a:gd name="adj2" fmla="val 0"/>
              </a:avLst>
            </a:prstGeom>
            <a:solidFill>
              <a:srgbClr val="FF0000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6" name="フリーフォーム: 図形 1105">
              <a:extLst>
                <a:ext uri="{FF2B5EF4-FFF2-40B4-BE49-F238E27FC236}">
                  <a16:creationId xmlns:a16="http://schemas.microsoft.com/office/drawing/2014/main" id="{BBF9E204-031C-9493-C461-4EBC023E503E}"/>
                </a:ext>
              </a:extLst>
            </p:cNvPr>
            <p:cNvSpPr/>
            <p:nvPr/>
          </p:nvSpPr>
          <p:spPr>
            <a:xfrm>
              <a:off x="4171190" y="4674289"/>
              <a:ext cx="1769983" cy="1249833"/>
            </a:xfrm>
            <a:custGeom>
              <a:avLst/>
              <a:gdLst>
                <a:gd name="csX0" fmla="*/ 0 w 1999634"/>
                <a:gd name="csY0" fmla="*/ 0 h 1280683"/>
                <a:gd name="csX1" fmla="*/ 1999634 w 1999634"/>
                <a:gd name="csY1" fmla="*/ 0 h 1280683"/>
                <a:gd name="csX2" fmla="*/ 1999634 w 1999634"/>
                <a:gd name="csY2" fmla="*/ 1280683 h 1280683"/>
                <a:gd name="csX3" fmla="*/ 0 w 1999634"/>
                <a:gd name="csY3" fmla="*/ 1280683 h 1280683"/>
                <a:gd name="csX4" fmla="*/ 0 w 1999634"/>
                <a:gd name="csY4" fmla="*/ 0 h 12806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999634" h="1280683">
                  <a:moveTo>
                    <a:pt x="0" y="0"/>
                  </a:moveTo>
                  <a:lnTo>
                    <a:pt x="1999634" y="0"/>
                  </a:lnTo>
                  <a:lnTo>
                    <a:pt x="1999634" y="1280683"/>
                  </a:lnTo>
                  <a:lnTo>
                    <a:pt x="0" y="12806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66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2" name="フリーフォーム: 図形 1111">
              <a:extLst>
                <a:ext uri="{FF2B5EF4-FFF2-40B4-BE49-F238E27FC236}">
                  <a16:creationId xmlns:a16="http://schemas.microsoft.com/office/drawing/2014/main" id="{AFCB7C36-5059-5E0D-4390-790F5782F09B}"/>
                </a:ext>
              </a:extLst>
            </p:cNvPr>
            <p:cNvSpPr/>
            <p:nvPr/>
          </p:nvSpPr>
          <p:spPr>
            <a:xfrm>
              <a:off x="4141247" y="5885182"/>
              <a:ext cx="1829869" cy="468538"/>
            </a:xfrm>
            <a:custGeom>
              <a:avLst/>
              <a:gdLst>
                <a:gd name="csX0" fmla="*/ 21730 w 1999634"/>
                <a:gd name="csY0" fmla="*/ 0 h 512006"/>
                <a:gd name="csX1" fmla="*/ 1970490 w 1999634"/>
                <a:gd name="csY1" fmla="*/ 0 h 512006"/>
                <a:gd name="csX2" fmla="*/ 1999634 w 1999634"/>
                <a:gd name="csY2" fmla="*/ 29144 h 512006"/>
                <a:gd name="csX3" fmla="*/ 1999634 w 1999634"/>
                <a:gd name="csY3" fmla="*/ 38842 h 512006"/>
                <a:gd name="csX4" fmla="*/ 1999634 w 1999634"/>
                <a:gd name="csY4" fmla="*/ 238910 h 512006"/>
                <a:gd name="csX5" fmla="*/ 1692119 w 1999634"/>
                <a:gd name="csY5" fmla="*/ 512006 h 512006"/>
                <a:gd name="csX6" fmla="*/ 307515 w 1999634"/>
                <a:gd name="csY6" fmla="*/ 512006 h 512006"/>
                <a:gd name="csX7" fmla="*/ 0 w 1999634"/>
                <a:gd name="csY7" fmla="*/ 238910 h 512006"/>
                <a:gd name="csX8" fmla="*/ 0 w 1999634"/>
                <a:gd name="csY8" fmla="*/ 38842 h 512006"/>
                <a:gd name="csX9" fmla="*/ 0 w 1999634"/>
                <a:gd name="csY9" fmla="*/ 21730 h 51200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999634" h="512006">
                  <a:moveTo>
                    <a:pt x="21730" y="0"/>
                  </a:moveTo>
                  <a:lnTo>
                    <a:pt x="1970490" y="0"/>
                  </a:lnTo>
                  <a:lnTo>
                    <a:pt x="1999634" y="29144"/>
                  </a:lnTo>
                  <a:lnTo>
                    <a:pt x="1999634" y="38842"/>
                  </a:lnTo>
                  <a:lnTo>
                    <a:pt x="1999634" y="238910"/>
                  </a:lnTo>
                  <a:lnTo>
                    <a:pt x="1692119" y="512006"/>
                  </a:lnTo>
                  <a:lnTo>
                    <a:pt x="307515" y="512006"/>
                  </a:lnTo>
                  <a:lnTo>
                    <a:pt x="0" y="238910"/>
                  </a:lnTo>
                  <a:lnTo>
                    <a:pt x="0" y="38842"/>
                  </a:lnTo>
                  <a:lnTo>
                    <a:pt x="0" y="21730"/>
                  </a:lnTo>
                  <a:close/>
                </a:path>
              </a:pathLst>
            </a:custGeom>
            <a:solidFill>
              <a:srgbClr val="FFFF99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5" name="フリーフォーム: 図形 1124">
              <a:extLst>
                <a:ext uri="{FF2B5EF4-FFF2-40B4-BE49-F238E27FC236}">
                  <a16:creationId xmlns:a16="http://schemas.microsoft.com/office/drawing/2014/main" id="{A0EC9BC9-4E0B-FB1A-FE64-1B49DC4758AB}"/>
                </a:ext>
              </a:extLst>
            </p:cNvPr>
            <p:cNvSpPr/>
            <p:nvPr/>
          </p:nvSpPr>
          <p:spPr>
            <a:xfrm>
              <a:off x="4141247" y="3868027"/>
              <a:ext cx="1829869" cy="845201"/>
            </a:xfrm>
            <a:custGeom>
              <a:avLst/>
              <a:gdLst>
                <a:gd name="csX0" fmla="*/ 939211 w 1999634"/>
                <a:gd name="csY0" fmla="*/ 123824 h 923614"/>
                <a:gd name="csX1" fmla="*/ 868186 w 1999634"/>
                <a:gd name="csY1" fmla="*/ 194849 h 923614"/>
                <a:gd name="csX2" fmla="*/ 868186 w 1999634"/>
                <a:gd name="csY2" fmla="*/ 263558 h 923614"/>
                <a:gd name="csX3" fmla="*/ 1008390 w 1999634"/>
                <a:gd name="csY3" fmla="*/ 414339 h 923614"/>
                <a:gd name="csX4" fmla="*/ 1484701 w 1999634"/>
                <a:gd name="csY4" fmla="*/ 414339 h 923614"/>
                <a:gd name="csX5" fmla="*/ 1623396 w 1999634"/>
                <a:gd name="csY5" fmla="*/ 265180 h 923614"/>
                <a:gd name="csX6" fmla="*/ 1623396 w 1999634"/>
                <a:gd name="csY6" fmla="*/ 194849 h 923614"/>
                <a:gd name="csX7" fmla="*/ 1552371 w 1999634"/>
                <a:gd name="csY7" fmla="*/ 123824 h 923614"/>
                <a:gd name="csX8" fmla="*/ 891559 w 1999634"/>
                <a:gd name="csY8" fmla="*/ 0 h 923614"/>
                <a:gd name="csX9" fmla="*/ 1600023 w 1999634"/>
                <a:gd name="csY9" fmla="*/ 0 h 923614"/>
                <a:gd name="csX10" fmla="*/ 1758774 w 1999634"/>
                <a:gd name="csY10" fmla="*/ 158751 h 923614"/>
                <a:gd name="csX11" fmla="*/ 1758774 w 1999634"/>
                <a:gd name="csY11" fmla="*/ 278924 h 923614"/>
                <a:gd name="csX12" fmla="*/ 1884690 w 1999634"/>
                <a:gd name="csY12" fmla="*/ 414339 h 923614"/>
                <a:gd name="csX13" fmla="*/ 1922628 w 1999634"/>
                <a:gd name="csY13" fmla="*/ 414339 h 923614"/>
                <a:gd name="csX14" fmla="*/ 1999634 w 1999634"/>
                <a:gd name="csY14" fmla="*/ 491345 h 923614"/>
                <a:gd name="csX15" fmla="*/ 1999634 w 1999634"/>
                <a:gd name="csY15" fmla="*/ 887982 h 923614"/>
                <a:gd name="csX16" fmla="*/ 1964002 w 1999634"/>
                <a:gd name="csY16" fmla="*/ 923614 h 923614"/>
                <a:gd name="csX17" fmla="*/ 28218 w 1999634"/>
                <a:gd name="csY17" fmla="*/ 923614 h 923614"/>
                <a:gd name="csX18" fmla="*/ 0 w 1999634"/>
                <a:gd name="csY18" fmla="*/ 895396 h 923614"/>
                <a:gd name="csX19" fmla="*/ 0 w 1999634"/>
                <a:gd name="csY19" fmla="*/ 491345 h 923614"/>
                <a:gd name="csX20" fmla="*/ 1141 w 1999634"/>
                <a:gd name="csY20" fmla="*/ 485693 h 923614"/>
                <a:gd name="csX21" fmla="*/ 0 w 1999634"/>
                <a:gd name="csY21" fmla="*/ 485693 h 923614"/>
                <a:gd name="csX22" fmla="*/ 0 w 1999634"/>
                <a:gd name="csY22" fmla="*/ 270889 h 923614"/>
                <a:gd name="csX23" fmla="*/ 94676 w 1999634"/>
                <a:gd name="csY23" fmla="*/ 176213 h 923614"/>
                <a:gd name="csX24" fmla="*/ 714332 w 1999634"/>
                <a:gd name="csY24" fmla="*/ 176213 h 923614"/>
                <a:gd name="csX25" fmla="*/ 732808 w 1999634"/>
                <a:gd name="csY25" fmla="*/ 179943 h 923614"/>
                <a:gd name="csX26" fmla="*/ 732808 w 1999634"/>
                <a:gd name="csY26" fmla="*/ 158751 h 923614"/>
                <a:gd name="csX27" fmla="*/ 891559 w 1999634"/>
                <a:gd name="csY27" fmla="*/ 0 h 9236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</a:cxnLst>
              <a:rect l="l" t="t" r="r" b="b"/>
              <a:pathLst>
                <a:path w="1999634" h="923614">
                  <a:moveTo>
                    <a:pt x="939211" y="123824"/>
                  </a:moveTo>
                  <a:cubicBezTo>
                    <a:pt x="899985" y="123824"/>
                    <a:pt x="868186" y="155623"/>
                    <a:pt x="868186" y="194849"/>
                  </a:cubicBezTo>
                  <a:lnTo>
                    <a:pt x="868186" y="263558"/>
                  </a:lnTo>
                  <a:lnTo>
                    <a:pt x="1008390" y="414339"/>
                  </a:lnTo>
                  <a:lnTo>
                    <a:pt x="1484701" y="414339"/>
                  </a:lnTo>
                  <a:lnTo>
                    <a:pt x="1623396" y="265180"/>
                  </a:lnTo>
                  <a:lnTo>
                    <a:pt x="1623396" y="194849"/>
                  </a:lnTo>
                  <a:cubicBezTo>
                    <a:pt x="1623396" y="155623"/>
                    <a:pt x="1591597" y="123824"/>
                    <a:pt x="1552371" y="123824"/>
                  </a:cubicBezTo>
                  <a:close/>
                  <a:moveTo>
                    <a:pt x="891559" y="0"/>
                  </a:moveTo>
                  <a:lnTo>
                    <a:pt x="1600023" y="0"/>
                  </a:lnTo>
                  <a:cubicBezTo>
                    <a:pt x="1687699" y="0"/>
                    <a:pt x="1758774" y="71075"/>
                    <a:pt x="1758774" y="158751"/>
                  </a:cubicBezTo>
                  <a:lnTo>
                    <a:pt x="1758774" y="278924"/>
                  </a:lnTo>
                  <a:lnTo>
                    <a:pt x="1884690" y="414339"/>
                  </a:lnTo>
                  <a:lnTo>
                    <a:pt x="1922628" y="414339"/>
                  </a:lnTo>
                  <a:cubicBezTo>
                    <a:pt x="1965157" y="414339"/>
                    <a:pt x="1999634" y="448816"/>
                    <a:pt x="1999634" y="491345"/>
                  </a:cubicBezTo>
                  <a:lnTo>
                    <a:pt x="1999634" y="887982"/>
                  </a:lnTo>
                  <a:lnTo>
                    <a:pt x="1964002" y="923614"/>
                  </a:lnTo>
                  <a:lnTo>
                    <a:pt x="28218" y="923614"/>
                  </a:lnTo>
                  <a:lnTo>
                    <a:pt x="0" y="895396"/>
                  </a:lnTo>
                  <a:lnTo>
                    <a:pt x="0" y="491345"/>
                  </a:lnTo>
                  <a:lnTo>
                    <a:pt x="1141" y="485693"/>
                  </a:lnTo>
                  <a:lnTo>
                    <a:pt x="0" y="485693"/>
                  </a:lnTo>
                  <a:lnTo>
                    <a:pt x="0" y="270889"/>
                  </a:lnTo>
                  <a:cubicBezTo>
                    <a:pt x="0" y="218601"/>
                    <a:pt x="42388" y="176213"/>
                    <a:pt x="94676" y="176213"/>
                  </a:cubicBezTo>
                  <a:lnTo>
                    <a:pt x="714332" y="176213"/>
                  </a:lnTo>
                  <a:lnTo>
                    <a:pt x="732808" y="179943"/>
                  </a:lnTo>
                  <a:lnTo>
                    <a:pt x="732808" y="158751"/>
                  </a:lnTo>
                  <a:cubicBezTo>
                    <a:pt x="732808" y="71075"/>
                    <a:pt x="803883" y="0"/>
                    <a:pt x="891559" y="0"/>
                  </a:cubicBezTo>
                  <a:close/>
                </a:path>
              </a:pathLst>
            </a:custGeom>
            <a:solidFill>
              <a:srgbClr val="FFFF99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31" name="グループ化 1130">
              <a:extLst>
                <a:ext uri="{FF2B5EF4-FFF2-40B4-BE49-F238E27FC236}">
                  <a16:creationId xmlns:a16="http://schemas.microsoft.com/office/drawing/2014/main" id="{ECA9410B-F120-84F9-1BD2-0C199C6B1F9E}"/>
                </a:ext>
              </a:extLst>
            </p:cNvPr>
            <p:cNvGrpSpPr/>
            <p:nvPr/>
          </p:nvGrpSpPr>
          <p:grpSpPr>
            <a:xfrm>
              <a:off x="4308601" y="3800475"/>
              <a:ext cx="405617" cy="200476"/>
              <a:chOff x="3641072" y="3659981"/>
              <a:chExt cx="443248" cy="219075"/>
            </a:xfrm>
            <a:solidFill>
              <a:srgbClr val="FF0000"/>
            </a:solidFill>
          </p:grpSpPr>
          <p:sp>
            <p:nvSpPr>
              <p:cNvPr id="1124" name="四角形: 上の 2 つの角を丸める 1123">
                <a:extLst>
                  <a:ext uri="{FF2B5EF4-FFF2-40B4-BE49-F238E27FC236}">
                    <a16:creationId xmlns:a16="http://schemas.microsoft.com/office/drawing/2014/main" id="{EF89E755-C18B-9B69-BE29-12B86B1C301C}"/>
                  </a:ext>
                </a:extLst>
              </p:cNvPr>
              <p:cNvSpPr/>
              <p:nvPr/>
            </p:nvSpPr>
            <p:spPr>
              <a:xfrm>
                <a:off x="3641072" y="3678685"/>
                <a:ext cx="443248" cy="188465"/>
              </a:xfrm>
              <a:prstGeom prst="round2SameRect">
                <a:avLst>
                  <a:gd name="adj1" fmla="val 30592"/>
                  <a:gd name="adj2" fmla="val 0"/>
                </a:avLst>
              </a:prstGeom>
              <a:grp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四角形: 上の 2 つの角を丸める 1126">
                <a:extLst>
                  <a:ext uri="{FF2B5EF4-FFF2-40B4-BE49-F238E27FC236}">
                    <a16:creationId xmlns:a16="http://schemas.microsoft.com/office/drawing/2014/main" id="{19B5057D-5A01-18EC-75F7-826DC0B0295D}"/>
                  </a:ext>
                </a:extLst>
              </p:cNvPr>
              <p:cNvSpPr/>
              <p:nvPr/>
            </p:nvSpPr>
            <p:spPr>
              <a:xfrm>
                <a:off x="3678287" y="3659981"/>
                <a:ext cx="45719" cy="2190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四角形: 上の 2 つの角を丸める 1127">
                <a:extLst>
                  <a:ext uri="{FF2B5EF4-FFF2-40B4-BE49-F238E27FC236}">
                    <a16:creationId xmlns:a16="http://schemas.microsoft.com/office/drawing/2014/main" id="{FB28A062-5FE5-7993-96B5-F168726818BF}"/>
                  </a:ext>
                </a:extLst>
              </p:cNvPr>
              <p:cNvSpPr/>
              <p:nvPr/>
            </p:nvSpPr>
            <p:spPr>
              <a:xfrm>
                <a:off x="3999756" y="3659981"/>
                <a:ext cx="45719" cy="2190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四角形: 上の 2 つの角を丸める 1128">
                <a:extLst>
                  <a:ext uri="{FF2B5EF4-FFF2-40B4-BE49-F238E27FC236}">
                    <a16:creationId xmlns:a16="http://schemas.microsoft.com/office/drawing/2014/main" id="{FC3939F2-4050-6BE7-FD33-35EE3CB04F4F}"/>
                  </a:ext>
                </a:extLst>
              </p:cNvPr>
              <p:cNvSpPr/>
              <p:nvPr/>
            </p:nvSpPr>
            <p:spPr>
              <a:xfrm>
                <a:off x="3775918" y="3659981"/>
                <a:ext cx="45719" cy="2190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四角形: 上の 2 つの角を丸める 1129">
                <a:extLst>
                  <a:ext uri="{FF2B5EF4-FFF2-40B4-BE49-F238E27FC236}">
                    <a16:creationId xmlns:a16="http://schemas.microsoft.com/office/drawing/2014/main" id="{148BA4AD-69BA-57B2-8CF5-35FD736A4698}"/>
                  </a:ext>
                </a:extLst>
              </p:cNvPr>
              <p:cNvSpPr/>
              <p:nvPr/>
            </p:nvSpPr>
            <p:spPr>
              <a:xfrm>
                <a:off x="3897362" y="3659981"/>
                <a:ext cx="45719" cy="2190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226" name="テキスト ボックス 1225">
            <a:extLst>
              <a:ext uri="{FF2B5EF4-FFF2-40B4-BE49-F238E27FC236}">
                <a16:creationId xmlns:a16="http://schemas.microsoft.com/office/drawing/2014/main" id="{FA053C72-AC10-B892-E6E9-7B5B1F78EF27}"/>
              </a:ext>
            </a:extLst>
          </p:cNvPr>
          <p:cNvSpPr txBox="1"/>
          <p:nvPr/>
        </p:nvSpPr>
        <p:spPr>
          <a:xfrm>
            <a:off x="3937355" y="211844"/>
            <a:ext cx="2031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タンクのイラスト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3895856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CE7DB4-4A8C-FE92-26E5-0D30D77690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6" name="グループ化 1215">
            <a:extLst>
              <a:ext uri="{FF2B5EF4-FFF2-40B4-BE49-F238E27FC236}">
                <a16:creationId xmlns:a16="http://schemas.microsoft.com/office/drawing/2014/main" id="{08BA203A-3791-C152-15F1-D9203E3F4BB5}"/>
              </a:ext>
            </a:extLst>
          </p:cNvPr>
          <p:cNvGrpSpPr/>
          <p:nvPr/>
        </p:nvGrpSpPr>
        <p:grpSpPr>
          <a:xfrm>
            <a:off x="4479665" y="666761"/>
            <a:ext cx="1734248" cy="2687763"/>
            <a:chOff x="4708346" y="-58926"/>
            <a:chExt cx="1734248" cy="2687763"/>
          </a:xfrm>
          <a:solidFill>
            <a:srgbClr val="00B0F0"/>
          </a:solidFill>
        </p:grpSpPr>
        <p:sp>
          <p:nvSpPr>
            <p:cNvPr id="1058" name="四角形: 上の 2 つの角を丸める 1057">
              <a:extLst>
                <a:ext uri="{FF2B5EF4-FFF2-40B4-BE49-F238E27FC236}">
                  <a16:creationId xmlns:a16="http://schemas.microsoft.com/office/drawing/2014/main" id="{87B285C7-C5C8-D62E-8ABA-DF82296BA7C1}"/>
                </a:ext>
              </a:extLst>
            </p:cNvPr>
            <p:cNvSpPr/>
            <p:nvPr/>
          </p:nvSpPr>
          <p:spPr>
            <a:xfrm>
              <a:off x="6125184" y="1726903"/>
              <a:ext cx="60580" cy="128588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5" name="フリーフォーム: 図形 1054">
              <a:extLst>
                <a:ext uri="{FF2B5EF4-FFF2-40B4-BE49-F238E27FC236}">
                  <a16:creationId xmlns:a16="http://schemas.microsoft.com/office/drawing/2014/main" id="{61B3EBC1-8AAD-35B7-9246-5C5AA1CD8061}"/>
                </a:ext>
              </a:extLst>
            </p:cNvPr>
            <p:cNvSpPr/>
            <p:nvPr/>
          </p:nvSpPr>
          <p:spPr>
            <a:xfrm rot="5400000">
              <a:off x="6209507" y="1828937"/>
              <a:ext cx="184014" cy="282161"/>
            </a:xfrm>
            <a:custGeom>
              <a:avLst/>
              <a:gdLst>
                <a:gd name="csX0" fmla="*/ 0 w 184014"/>
                <a:gd name="csY0" fmla="*/ 282161 h 282161"/>
                <a:gd name="csX1" fmla="*/ 0 w 184014"/>
                <a:gd name="csY1" fmla="*/ 149826 h 282161"/>
                <a:gd name="csX2" fmla="*/ 149826 w 184014"/>
                <a:gd name="csY2" fmla="*/ 0 h 282161"/>
                <a:gd name="csX3" fmla="*/ 184014 w 184014"/>
                <a:gd name="csY3" fmla="*/ 0 h 282161"/>
                <a:gd name="csX4" fmla="*/ 184014 w 184014"/>
                <a:gd name="csY4" fmla="*/ 93438 h 282161"/>
                <a:gd name="csX5" fmla="*/ 149826 w 184014"/>
                <a:gd name="csY5" fmla="*/ 93438 h 282161"/>
                <a:gd name="csX6" fmla="*/ 93438 w 184014"/>
                <a:gd name="csY6" fmla="*/ 149826 h 282161"/>
                <a:gd name="csX7" fmla="*/ 93438 w 184014"/>
                <a:gd name="csY7" fmla="*/ 282161 h 28216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84014" h="282161">
                  <a:moveTo>
                    <a:pt x="0" y="282161"/>
                  </a:moveTo>
                  <a:lnTo>
                    <a:pt x="0" y="149826"/>
                  </a:lnTo>
                  <a:cubicBezTo>
                    <a:pt x="0" y="67079"/>
                    <a:pt x="67079" y="0"/>
                    <a:pt x="149826" y="0"/>
                  </a:cubicBezTo>
                  <a:lnTo>
                    <a:pt x="184014" y="0"/>
                  </a:lnTo>
                  <a:lnTo>
                    <a:pt x="184014" y="93438"/>
                  </a:lnTo>
                  <a:lnTo>
                    <a:pt x="149826" y="93438"/>
                  </a:lnTo>
                  <a:cubicBezTo>
                    <a:pt x="118684" y="93438"/>
                    <a:pt x="93438" y="118684"/>
                    <a:pt x="93438" y="149826"/>
                  </a:cubicBezTo>
                  <a:lnTo>
                    <a:pt x="93438" y="282161"/>
                  </a:lnTo>
                  <a:close/>
                </a:path>
              </a:pathLst>
            </a:custGeom>
            <a:grpFill/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47" name="フリーフォーム: 図形 1046">
              <a:extLst>
                <a:ext uri="{FF2B5EF4-FFF2-40B4-BE49-F238E27FC236}">
                  <a16:creationId xmlns:a16="http://schemas.microsoft.com/office/drawing/2014/main" id="{EBC0EA22-00AB-7DC7-A7F8-84BB7299E6FD}"/>
                </a:ext>
              </a:extLst>
            </p:cNvPr>
            <p:cNvSpPr/>
            <p:nvPr/>
          </p:nvSpPr>
          <p:spPr>
            <a:xfrm rot="10800000">
              <a:off x="5216966" y="2047464"/>
              <a:ext cx="278904" cy="510019"/>
            </a:xfrm>
            <a:custGeom>
              <a:avLst/>
              <a:gdLst>
                <a:gd name="csX0" fmla="*/ 278904 w 278904"/>
                <a:gd name="csY0" fmla="*/ 510019 h 510019"/>
                <a:gd name="csX1" fmla="*/ 0 w 278904"/>
                <a:gd name="csY1" fmla="*/ 510019 h 510019"/>
                <a:gd name="csX2" fmla="*/ 69726 w 278904"/>
                <a:gd name="csY2" fmla="*/ 0 h 510019"/>
                <a:gd name="csX3" fmla="*/ 209178 w 278904"/>
                <a:gd name="csY3" fmla="*/ 0 h 510019"/>
                <a:gd name="csX4" fmla="*/ 278904 w 278904"/>
                <a:gd name="csY4" fmla="*/ 510019 h 5100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78904" h="510019">
                  <a:moveTo>
                    <a:pt x="278904" y="510019"/>
                  </a:moveTo>
                  <a:lnTo>
                    <a:pt x="0" y="510019"/>
                  </a:lnTo>
                  <a:lnTo>
                    <a:pt x="69726" y="0"/>
                  </a:lnTo>
                  <a:lnTo>
                    <a:pt x="209178" y="0"/>
                  </a:lnTo>
                  <a:lnTo>
                    <a:pt x="278904" y="51001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6" name="フリーフォーム: 図形 1045">
              <a:extLst>
                <a:ext uri="{FF2B5EF4-FFF2-40B4-BE49-F238E27FC236}">
                  <a16:creationId xmlns:a16="http://schemas.microsoft.com/office/drawing/2014/main" id="{642DD012-602B-DA11-EB40-2FCA057C75D1}"/>
                </a:ext>
              </a:extLst>
            </p:cNvPr>
            <p:cNvSpPr/>
            <p:nvPr/>
          </p:nvSpPr>
          <p:spPr>
            <a:xfrm rot="10800000">
              <a:off x="4777749" y="2134362"/>
              <a:ext cx="332001" cy="494475"/>
            </a:xfrm>
            <a:custGeom>
              <a:avLst/>
              <a:gdLst>
                <a:gd name="csX0" fmla="*/ 269401 w 332001"/>
                <a:gd name="csY0" fmla="*/ 494475 h 494475"/>
                <a:gd name="csX1" fmla="*/ 0 w 332001"/>
                <a:gd name="csY1" fmla="*/ 422291 h 494475"/>
                <a:gd name="csX2" fmla="*/ 177382 w 332001"/>
                <a:gd name="csY2" fmla="*/ 0 h 494475"/>
                <a:gd name="csX3" fmla="*/ 332001 w 332001"/>
                <a:gd name="csY3" fmla="*/ 0 h 494475"/>
                <a:gd name="csX4" fmla="*/ 269401 w 332001"/>
                <a:gd name="csY4" fmla="*/ 494475 h 4944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2001" h="494475">
                  <a:moveTo>
                    <a:pt x="269401" y="494475"/>
                  </a:moveTo>
                  <a:lnTo>
                    <a:pt x="0" y="422291"/>
                  </a:lnTo>
                  <a:lnTo>
                    <a:pt x="177382" y="0"/>
                  </a:lnTo>
                  <a:lnTo>
                    <a:pt x="332001" y="0"/>
                  </a:lnTo>
                  <a:lnTo>
                    <a:pt x="269401" y="49447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5" name="フリーフォーム: 図形 1044">
              <a:extLst>
                <a:ext uri="{FF2B5EF4-FFF2-40B4-BE49-F238E27FC236}">
                  <a16:creationId xmlns:a16="http://schemas.microsoft.com/office/drawing/2014/main" id="{BF66BDD9-70B7-435C-5B22-6CB32B1151E3}"/>
                </a:ext>
              </a:extLst>
            </p:cNvPr>
            <p:cNvSpPr/>
            <p:nvPr/>
          </p:nvSpPr>
          <p:spPr>
            <a:xfrm rot="10800000">
              <a:off x="5618370" y="2134362"/>
              <a:ext cx="332000" cy="494474"/>
            </a:xfrm>
            <a:custGeom>
              <a:avLst/>
              <a:gdLst>
                <a:gd name="csX0" fmla="*/ 62601 w 332000"/>
                <a:gd name="csY0" fmla="*/ 494474 h 494474"/>
                <a:gd name="csX1" fmla="*/ 0 w 332000"/>
                <a:gd name="csY1" fmla="*/ 0 h 494474"/>
                <a:gd name="csX2" fmla="*/ 154619 w 332000"/>
                <a:gd name="csY2" fmla="*/ 0 h 494474"/>
                <a:gd name="csX3" fmla="*/ 332000 w 332000"/>
                <a:gd name="csY3" fmla="*/ 422289 h 494474"/>
                <a:gd name="csX4" fmla="*/ 62601 w 332000"/>
                <a:gd name="csY4" fmla="*/ 494474 h 4944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2000" h="494474">
                  <a:moveTo>
                    <a:pt x="62601" y="494474"/>
                  </a:moveTo>
                  <a:lnTo>
                    <a:pt x="0" y="0"/>
                  </a:lnTo>
                  <a:lnTo>
                    <a:pt x="154619" y="0"/>
                  </a:lnTo>
                  <a:lnTo>
                    <a:pt x="332000" y="422289"/>
                  </a:lnTo>
                  <a:lnTo>
                    <a:pt x="62601" y="49447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8" name="四角形: 上の 2 つの角を丸める 1037">
              <a:extLst>
                <a:ext uri="{FF2B5EF4-FFF2-40B4-BE49-F238E27FC236}">
                  <a16:creationId xmlns:a16="http://schemas.microsoft.com/office/drawing/2014/main" id="{2985D108-B7B4-5CC8-E483-3EB627CC6C4E}"/>
                </a:ext>
              </a:extLst>
            </p:cNvPr>
            <p:cNvSpPr/>
            <p:nvPr/>
          </p:nvSpPr>
          <p:spPr>
            <a:xfrm>
              <a:off x="4708346" y="71091"/>
              <a:ext cx="1296144" cy="2160240"/>
            </a:xfrm>
            <a:prstGeom prst="round2SameRect">
              <a:avLst>
                <a:gd name="adj1" fmla="val 16667"/>
                <a:gd name="adj2" fmla="val 8818"/>
              </a:avLst>
            </a:prstGeom>
            <a:grpFill/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9" name="四角形: 上の 2 つの角を丸める 1048">
              <a:extLst>
                <a:ext uri="{FF2B5EF4-FFF2-40B4-BE49-F238E27FC236}">
                  <a16:creationId xmlns:a16="http://schemas.microsoft.com/office/drawing/2014/main" id="{AFEBEE6D-5D0A-988E-6407-DE0EAFF84DC2}"/>
                </a:ext>
              </a:extLst>
            </p:cNvPr>
            <p:cNvSpPr/>
            <p:nvPr/>
          </p:nvSpPr>
          <p:spPr>
            <a:xfrm>
              <a:off x="4988661" y="-58926"/>
              <a:ext cx="695696" cy="13019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050" name="グループ化 1049">
              <a:extLst>
                <a:ext uri="{FF2B5EF4-FFF2-40B4-BE49-F238E27FC236}">
                  <a16:creationId xmlns:a16="http://schemas.microsoft.com/office/drawing/2014/main" id="{8FB2A823-4627-FD43-EA98-8F8C6029C9A6}"/>
                </a:ext>
              </a:extLst>
            </p:cNvPr>
            <p:cNvGrpSpPr/>
            <p:nvPr/>
          </p:nvGrpSpPr>
          <p:grpSpPr>
            <a:xfrm rot="5400000">
              <a:off x="6014027" y="1790596"/>
              <a:ext cx="244359" cy="269382"/>
              <a:chOff x="3446962" y="1756708"/>
              <a:chExt cx="453526" cy="323835"/>
            </a:xfrm>
            <a:grpFill/>
          </p:grpSpPr>
          <p:sp>
            <p:nvSpPr>
              <p:cNvPr id="1051" name="四角形: 上の 2 つの角を丸める 1050">
                <a:extLst>
                  <a:ext uri="{FF2B5EF4-FFF2-40B4-BE49-F238E27FC236}">
                    <a16:creationId xmlns:a16="http://schemas.microsoft.com/office/drawing/2014/main" id="{2281D3CB-6224-8446-316E-D6343477BFB6}"/>
                  </a:ext>
                </a:extLst>
              </p:cNvPr>
              <p:cNvSpPr/>
              <p:nvPr/>
            </p:nvSpPr>
            <p:spPr>
              <a:xfrm>
                <a:off x="3480673" y="1756708"/>
                <a:ext cx="386109" cy="283454"/>
              </a:xfrm>
              <a:prstGeom prst="round2SameRect">
                <a:avLst/>
              </a:prstGeom>
              <a:grpFill/>
              <a:ln w="317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四角形: 上の 2 つの角を丸める 1051">
                <a:extLst>
                  <a:ext uri="{FF2B5EF4-FFF2-40B4-BE49-F238E27FC236}">
                    <a16:creationId xmlns:a16="http://schemas.microsoft.com/office/drawing/2014/main" id="{3836BEF6-F8B3-124F-565D-70FEBF3F19ED}"/>
                  </a:ext>
                </a:extLst>
              </p:cNvPr>
              <p:cNvSpPr/>
              <p:nvPr/>
            </p:nvSpPr>
            <p:spPr>
              <a:xfrm>
                <a:off x="3446962" y="2028825"/>
                <a:ext cx="453526" cy="5171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17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57" name="四角形: 上の 2 つの角を丸める 1056">
              <a:extLst>
                <a:ext uri="{FF2B5EF4-FFF2-40B4-BE49-F238E27FC236}">
                  <a16:creationId xmlns:a16="http://schemas.microsoft.com/office/drawing/2014/main" id="{304BBC5F-9E01-0083-569C-B81FE0539B5E}"/>
                </a:ext>
              </a:extLst>
            </p:cNvPr>
            <p:cNvSpPr/>
            <p:nvPr/>
          </p:nvSpPr>
          <p:spPr>
            <a:xfrm>
              <a:off x="6048984" y="1688308"/>
              <a:ext cx="212979" cy="57620"/>
            </a:xfrm>
            <a:prstGeom prst="round2SameRect">
              <a:avLst/>
            </a:prstGeom>
            <a:grpFill/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9" name="四角形: 上の 2 つの角を丸める 1058">
              <a:extLst>
                <a:ext uri="{FF2B5EF4-FFF2-40B4-BE49-F238E27FC236}">
                  <a16:creationId xmlns:a16="http://schemas.microsoft.com/office/drawing/2014/main" id="{5C86CD93-6E7D-9ED5-D701-3DC6D7D83FC2}"/>
                </a:ext>
              </a:extLst>
            </p:cNvPr>
            <p:cNvSpPr/>
            <p:nvPr/>
          </p:nvSpPr>
          <p:spPr>
            <a:xfrm>
              <a:off x="6122803" y="1672547"/>
              <a:ext cx="65342" cy="85204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6" name="フリーフォーム: 図形 1065">
              <a:extLst>
                <a:ext uri="{FF2B5EF4-FFF2-40B4-BE49-F238E27FC236}">
                  <a16:creationId xmlns:a16="http://schemas.microsoft.com/office/drawing/2014/main" id="{7F03385F-31FC-C5F6-CBE7-C72B2BDFD81A}"/>
                </a:ext>
              </a:extLst>
            </p:cNvPr>
            <p:cNvSpPr/>
            <p:nvPr/>
          </p:nvSpPr>
          <p:spPr>
            <a:xfrm>
              <a:off x="4709932" y="1493239"/>
              <a:ext cx="1289201" cy="432048"/>
            </a:xfrm>
            <a:custGeom>
              <a:avLst/>
              <a:gdLst>
                <a:gd name="csX0" fmla="*/ 1169010 w 1274702"/>
                <a:gd name="csY0" fmla="*/ 0 h 432048"/>
                <a:gd name="csX1" fmla="*/ 1274702 w 1274702"/>
                <a:gd name="csY1" fmla="*/ 216024 h 432048"/>
                <a:gd name="csX2" fmla="*/ 1169010 w 1274702"/>
                <a:gd name="csY2" fmla="*/ 432048 h 432048"/>
                <a:gd name="csX3" fmla="*/ 1063317 w 1274702"/>
                <a:gd name="csY3" fmla="*/ 216024 h 432048"/>
                <a:gd name="csX4" fmla="*/ 956345 w 1274702"/>
                <a:gd name="csY4" fmla="*/ 0 h 432048"/>
                <a:gd name="csX5" fmla="*/ 1062037 w 1274702"/>
                <a:gd name="csY5" fmla="*/ 216024 h 432048"/>
                <a:gd name="csX6" fmla="*/ 956345 w 1274702"/>
                <a:gd name="csY6" fmla="*/ 432048 h 432048"/>
                <a:gd name="csX7" fmla="*/ 850652 w 1274702"/>
                <a:gd name="csY7" fmla="*/ 216024 h 432048"/>
                <a:gd name="csX8" fmla="*/ 743682 w 1274702"/>
                <a:gd name="csY8" fmla="*/ 0 h 432048"/>
                <a:gd name="csX9" fmla="*/ 849374 w 1274702"/>
                <a:gd name="csY9" fmla="*/ 216024 h 432048"/>
                <a:gd name="csX10" fmla="*/ 743682 w 1274702"/>
                <a:gd name="csY10" fmla="*/ 432048 h 432048"/>
                <a:gd name="csX11" fmla="*/ 637989 w 1274702"/>
                <a:gd name="csY11" fmla="*/ 216024 h 432048"/>
                <a:gd name="csX12" fmla="*/ 531019 w 1274702"/>
                <a:gd name="csY12" fmla="*/ 0 h 432048"/>
                <a:gd name="csX13" fmla="*/ 636711 w 1274702"/>
                <a:gd name="csY13" fmla="*/ 216024 h 432048"/>
                <a:gd name="csX14" fmla="*/ 531019 w 1274702"/>
                <a:gd name="csY14" fmla="*/ 432048 h 432048"/>
                <a:gd name="csX15" fmla="*/ 425326 w 1274702"/>
                <a:gd name="csY15" fmla="*/ 216024 h 432048"/>
                <a:gd name="csX16" fmla="*/ 318356 w 1274702"/>
                <a:gd name="csY16" fmla="*/ 0 h 432048"/>
                <a:gd name="csX17" fmla="*/ 424048 w 1274702"/>
                <a:gd name="csY17" fmla="*/ 216024 h 432048"/>
                <a:gd name="csX18" fmla="*/ 318356 w 1274702"/>
                <a:gd name="csY18" fmla="*/ 432048 h 432048"/>
                <a:gd name="csX19" fmla="*/ 212663 w 1274702"/>
                <a:gd name="csY19" fmla="*/ 216024 h 432048"/>
                <a:gd name="csX20" fmla="*/ 105693 w 1274702"/>
                <a:gd name="csY20" fmla="*/ 0 h 432048"/>
                <a:gd name="csX21" fmla="*/ 211385 w 1274702"/>
                <a:gd name="csY21" fmla="*/ 216024 h 432048"/>
                <a:gd name="csX22" fmla="*/ 105693 w 1274702"/>
                <a:gd name="csY22" fmla="*/ 432048 h 432048"/>
                <a:gd name="csX23" fmla="*/ 0 w 1274702"/>
                <a:gd name="csY23" fmla="*/ 216024 h 43204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</a:cxnLst>
              <a:rect l="l" t="t" r="r" b="b"/>
              <a:pathLst>
                <a:path w="1274702" h="432048">
                  <a:moveTo>
                    <a:pt x="1169010" y="0"/>
                  </a:moveTo>
                  <a:lnTo>
                    <a:pt x="1274702" y="216024"/>
                  </a:lnTo>
                  <a:lnTo>
                    <a:pt x="1169010" y="432048"/>
                  </a:lnTo>
                  <a:lnTo>
                    <a:pt x="1063317" y="216024"/>
                  </a:lnTo>
                  <a:close/>
                  <a:moveTo>
                    <a:pt x="956345" y="0"/>
                  </a:moveTo>
                  <a:lnTo>
                    <a:pt x="1062037" y="216024"/>
                  </a:lnTo>
                  <a:lnTo>
                    <a:pt x="956345" y="432048"/>
                  </a:lnTo>
                  <a:lnTo>
                    <a:pt x="850652" y="216024"/>
                  </a:lnTo>
                  <a:close/>
                  <a:moveTo>
                    <a:pt x="743682" y="0"/>
                  </a:moveTo>
                  <a:lnTo>
                    <a:pt x="849374" y="216024"/>
                  </a:lnTo>
                  <a:lnTo>
                    <a:pt x="743682" y="432048"/>
                  </a:lnTo>
                  <a:lnTo>
                    <a:pt x="637989" y="216024"/>
                  </a:lnTo>
                  <a:close/>
                  <a:moveTo>
                    <a:pt x="531019" y="0"/>
                  </a:moveTo>
                  <a:lnTo>
                    <a:pt x="636711" y="216024"/>
                  </a:lnTo>
                  <a:lnTo>
                    <a:pt x="531019" y="432048"/>
                  </a:lnTo>
                  <a:lnTo>
                    <a:pt x="425326" y="216024"/>
                  </a:lnTo>
                  <a:close/>
                  <a:moveTo>
                    <a:pt x="318356" y="0"/>
                  </a:moveTo>
                  <a:lnTo>
                    <a:pt x="424048" y="216024"/>
                  </a:lnTo>
                  <a:lnTo>
                    <a:pt x="318356" y="432048"/>
                  </a:lnTo>
                  <a:lnTo>
                    <a:pt x="212663" y="216024"/>
                  </a:lnTo>
                  <a:close/>
                  <a:moveTo>
                    <a:pt x="105693" y="0"/>
                  </a:moveTo>
                  <a:lnTo>
                    <a:pt x="211385" y="216024"/>
                  </a:lnTo>
                  <a:lnTo>
                    <a:pt x="105693" y="432048"/>
                  </a:lnTo>
                  <a:lnTo>
                    <a:pt x="0" y="216024"/>
                  </a:lnTo>
                  <a:close/>
                </a:path>
              </a:pathLst>
            </a:custGeom>
            <a:solidFill>
              <a:srgbClr val="FFC000"/>
            </a:solidFill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8" name="グループ化 1217">
            <a:extLst>
              <a:ext uri="{FF2B5EF4-FFF2-40B4-BE49-F238E27FC236}">
                <a16:creationId xmlns:a16="http://schemas.microsoft.com/office/drawing/2014/main" id="{27DEAC32-A179-FCDA-BB2C-8CF4D862D2C3}"/>
              </a:ext>
            </a:extLst>
          </p:cNvPr>
          <p:cNvGrpSpPr/>
          <p:nvPr/>
        </p:nvGrpSpPr>
        <p:grpSpPr>
          <a:xfrm>
            <a:off x="6896805" y="1248708"/>
            <a:ext cx="2485070" cy="1739768"/>
            <a:chOff x="6351836" y="1905000"/>
            <a:chExt cx="2592288" cy="1814830"/>
          </a:xfrm>
          <a:solidFill>
            <a:srgbClr val="00B0F0"/>
          </a:solidFill>
        </p:grpSpPr>
        <p:grpSp>
          <p:nvGrpSpPr>
            <p:cNvPr id="1070" name="グループ化 1069">
              <a:extLst>
                <a:ext uri="{FF2B5EF4-FFF2-40B4-BE49-F238E27FC236}">
                  <a16:creationId xmlns:a16="http://schemas.microsoft.com/office/drawing/2014/main" id="{E269DDF2-76CA-605B-AC41-3DAE065E4D3A}"/>
                </a:ext>
              </a:extLst>
            </p:cNvPr>
            <p:cNvGrpSpPr/>
            <p:nvPr/>
          </p:nvGrpSpPr>
          <p:grpSpPr>
            <a:xfrm>
              <a:off x="6482634" y="2055515"/>
              <a:ext cx="412871" cy="216198"/>
              <a:chOff x="3446962" y="1864345"/>
              <a:chExt cx="453526" cy="216198"/>
            </a:xfrm>
            <a:grpFill/>
          </p:grpSpPr>
          <p:sp>
            <p:nvSpPr>
              <p:cNvPr id="1071" name="四角形: 上の 2 つの角を丸める 1070">
                <a:extLst>
                  <a:ext uri="{FF2B5EF4-FFF2-40B4-BE49-F238E27FC236}">
                    <a16:creationId xmlns:a16="http://schemas.microsoft.com/office/drawing/2014/main" id="{4A9BECAD-8DF0-F42E-1134-77D244580878}"/>
                  </a:ext>
                </a:extLst>
              </p:cNvPr>
              <p:cNvSpPr/>
              <p:nvPr/>
            </p:nvSpPr>
            <p:spPr>
              <a:xfrm>
                <a:off x="3480670" y="1864345"/>
                <a:ext cx="386110" cy="175816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317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72" name="四角形: 上の 2 つの角を丸める 1071">
                <a:extLst>
                  <a:ext uri="{FF2B5EF4-FFF2-40B4-BE49-F238E27FC236}">
                    <a16:creationId xmlns:a16="http://schemas.microsoft.com/office/drawing/2014/main" id="{B7C4472E-44B9-3038-99A5-9586AB1BD145}"/>
                  </a:ext>
                </a:extLst>
              </p:cNvPr>
              <p:cNvSpPr/>
              <p:nvPr/>
            </p:nvSpPr>
            <p:spPr>
              <a:xfrm>
                <a:off x="3446962" y="2028825"/>
                <a:ext cx="453526" cy="5171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317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73" name="グループ化 1072">
              <a:extLst>
                <a:ext uri="{FF2B5EF4-FFF2-40B4-BE49-F238E27FC236}">
                  <a16:creationId xmlns:a16="http://schemas.microsoft.com/office/drawing/2014/main" id="{28555C98-5AA5-A654-5CC2-AD1D0F03F291}"/>
                </a:ext>
              </a:extLst>
            </p:cNvPr>
            <p:cNvGrpSpPr/>
            <p:nvPr/>
          </p:nvGrpSpPr>
          <p:grpSpPr>
            <a:xfrm rot="2700000">
              <a:off x="8589247" y="2288878"/>
              <a:ext cx="412871" cy="216198"/>
              <a:chOff x="3446962" y="1864345"/>
              <a:chExt cx="453526" cy="216198"/>
            </a:xfrm>
            <a:grpFill/>
          </p:grpSpPr>
          <p:sp>
            <p:nvSpPr>
              <p:cNvPr id="1074" name="四角形: 上の 2 つの角を丸める 1073">
                <a:extLst>
                  <a:ext uri="{FF2B5EF4-FFF2-40B4-BE49-F238E27FC236}">
                    <a16:creationId xmlns:a16="http://schemas.microsoft.com/office/drawing/2014/main" id="{613707DA-AB0D-BC45-6C9C-266004A16C4F}"/>
                  </a:ext>
                </a:extLst>
              </p:cNvPr>
              <p:cNvSpPr/>
              <p:nvPr/>
            </p:nvSpPr>
            <p:spPr>
              <a:xfrm>
                <a:off x="3480670" y="1864345"/>
                <a:ext cx="386110" cy="175816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317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四角形: 上の 2 つの角を丸める 1074">
                <a:extLst>
                  <a:ext uri="{FF2B5EF4-FFF2-40B4-BE49-F238E27FC236}">
                    <a16:creationId xmlns:a16="http://schemas.microsoft.com/office/drawing/2014/main" id="{9924EA4E-DF62-5AAC-9A7F-5668809E9561}"/>
                  </a:ext>
                </a:extLst>
              </p:cNvPr>
              <p:cNvSpPr/>
              <p:nvPr/>
            </p:nvSpPr>
            <p:spPr>
              <a:xfrm>
                <a:off x="3446962" y="2028825"/>
                <a:ext cx="453526" cy="5171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317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80" name="フリーフォーム: 図形 1079">
              <a:extLst>
                <a:ext uri="{FF2B5EF4-FFF2-40B4-BE49-F238E27FC236}">
                  <a16:creationId xmlns:a16="http://schemas.microsoft.com/office/drawing/2014/main" id="{24CC459F-2117-5CF2-DA7B-4B08CCA3743A}"/>
                </a:ext>
              </a:extLst>
            </p:cNvPr>
            <p:cNvSpPr/>
            <p:nvPr/>
          </p:nvSpPr>
          <p:spPr>
            <a:xfrm>
              <a:off x="6351836" y="1905000"/>
              <a:ext cx="2592288" cy="1814830"/>
            </a:xfrm>
            <a:custGeom>
              <a:avLst/>
              <a:gdLst>
                <a:gd name="csX0" fmla="*/ 998491 w 2592288"/>
                <a:gd name="csY0" fmla="*/ 208409 h 1814830"/>
                <a:gd name="csX1" fmla="*/ 998491 w 2592288"/>
                <a:gd name="csY1" fmla="*/ 299959 h 1814830"/>
                <a:gd name="csX2" fmla="*/ 1027648 w 2592288"/>
                <a:gd name="csY2" fmla="*/ 326179 h 1814830"/>
                <a:gd name="csX3" fmla="*/ 1083828 w 2592288"/>
                <a:gd name="csY3" fmla="*/ 361950 h 1814830"/>
                <a:gd name="csX4" fmla="*/ 1508463 w 2592288"/>
                <a:gd name="csY4" fmla="*/ 361950 h 1814830"/>
                <a:gd name="csX5" fmla="*/ 1564641 w 2592288"/>
                <a:gd name="csY5" fmla="*/ 326179 h 1814830"/>
                <a:gd name="csX6" fmla="*/ 1593798 w 2592288"/>
                <a:gd name="csY6" fmla="*/ 297960 h 1814830"/>
                <a:gd name="csX7" fmla="*/ 1593798 w 2592288"/>
                <a:gd name="csY7" fmla="*/ 208409 h 1814830"/>
                <a:gd name="csX8" fmla="*/ 791995 w 2592288"/>
                <a:gd name="csY8" fmla="*/ 0 h 1814830"/>
                <a:gd name="csX9" fmla="*/ 826004 w 2592288"/>
                <a:gd name="csY9" fmla="*/ 0 h 1814830"/>
                <a:gd name="csX10" fmla="*/ 947971 w 2592288"/>
                <a:gd name="csY10" fmla="*/ 55646 h 1814830"/>
                <a:gd name="csX11" fmla="*/ 963468 w 2592288"/>
                <a:gd name="csY11" fmla="*/ 80963 h 1814830"/>
                <a:gd name="csX12" fmla="*/ 1628822 w 2592288"/>
                <a:gd name="csY12" fmla="*/ 80963 h 1814830"/>
                <a:gd name="csX13" fmla="*/ 1644318 w 2592288"/>
                <a:gd name="csY13" fmla="*/ 55646 h 1814830"/>
                <a:gd name="csX14" fmla="*/ 1766284 w 2592288"/>
                <a:gd name="csY14" fmla="*/ 0 h 1814830"/>
                <a:gd name="csX15" fmla="*/ 1800294 w 2592288"/>
                <a:gd name="csY15" fmla="*/ 0 h 1814830"/>
                <a:gd name="csX16" fmla="*/ 1972780 w 2592288"/>
                <a:gd name="csY16" fmla="*/ 189989 h 1814830"/>
                <a:gd name="csX17" fmla="*/ 1972780 w 2592288"/>
                <a:gd name="csY17" fmla="*/ 304961 h 1814830"/>
                <a:gd name="csX18" fmla="*/ 1996375 w 2592288"/>
                <a:gd name="csY18" fmla="*/ 326179 h 1814830"/>
                <a:gd name="csX19" fmla="*/ 2052555 w 2592288"/>
                <a:gd name="csY19" fmla="*/ 361950 h 1814830"/>
                <a:gd name="csX20" fmla="*/ 2170116 w 2592288"/>
                <a:gd name="csY20" fmla="*/ 361950 h 1814830"/>
                <a:gd name="csX21" fmla="*/ 2592288 w 2592288"/>
                <a:gd name="csY21" fmla="*/ 784122 h 1814830"/>
                <a:gd name="csX22" fmla="*/ 2592288 w 2592288"/>
                <a:gd name="csY22" fmla="*/ 1221419 h 1814830"/>
                <a:gd name="csX23" fmla="*/ 1998877 w 2592288"/>
                <a:gd name="csY23" fmla="*/ 1814830 h 1814830"/>
                <a:gd name="csX24" fmla="*/ 593411 w 2592288"/>
                <a:gd name="csY24" fmla="*/ 1814830 h 1814830"/>
                <a:gd name="csX25" fmla="*/ 0 w 2592288"/>
                <a:gd name="csY25" fmla="*/ 1221419 h 1814830"/>
                <a:gd name="csX26" fmla="*/ 0 w 2592288"/>
                <a:gd name="csY26" fmla="*/ 540321 h 1814830"/>
                <a:gd name="csX27" fmla="*/ 178371 w 2592288"/>
                <a:gd name="csY27" fmla="*/ 361950 h 1814830"/>
                <a:gd name="csX28" fmla="*/ 539736 w 2592288"/>
                <a:gd name="csY28" fmla="*/ 361950 h 1814830"/>
                <a:gd name="csX29" fmla="*/ 595914 w 2592288"/>
                <a:gd name="csY29" fmla="*/ 326179 h 1814830"/>
                <a:gd name="csX30" fmla="*/ 619508 w 2592288"/>
                <a:gd name="csY30" fmla="*/ 303343 h 1814830"/>
                <a:gd name="csX31" fmla="*/ 619508 w 2592288"/>
                <a:gd name="csY31" fmla="*/ 189989 h 1814830"/>
                <a:gd name="csX32" fmla="*/ 791995 w 2592288"/>
                <a:gd name="csY32" fmla="*/ 0 h 181483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</a:cxnLst>
              <a:rect l="l" t="t" r="r" b="b"/>
              <a:pathLst>
                <a:path w="2592288" h="1814830">
                  <a:moveTo>
                    <a:pt x="998491" y="208409"/>
                  </a:moveTo>
                  <a:lnTo>
                    <a:pt x="998491" y="299959"/>
                  </a:lnTo>
                  <a:lnTo>
                    <a:pt x="1027648" y="326179"/>
                  </a:lnTo>
                  <a:lnTo>
                    <a:pt x="1083828" y="361950"/>
                  </a:lnTo>
                  <a:lnTo>
                    <a:pt x="1508463" y="361950"/>
                  </a:lnTo>
                  <a:lnTo>
                    <a:pt x="1564641" y="326179"/>
                  </a:lnTo>
                  <a:lnTo>
                    <a:pt x="1593798" y="297960"/>
                  </a:lnTo>
                  <a:lnTo>
                    <a:pt x="1593798" y="208409"/>
                  </a:lnTo>
                  <a:close/>
                  <a:moveTo>
                    <a:pt x="791995" y="0"/>
                  </a:moveTo>
                  <a:lnTo>
                    <a:pt x="826004" y="0"/>
                  </a:lnTo>
                  <a:cubicBezTo>
                    <a:pt x="873635" y="0"/>
                    <a:pt x="916757" y="21265"/>
                    <a:pt x="947971" y="55646"/>
                  </a:cubicBezTo>
                  <a:lnTo>
                    <a:pt x="963468" y="80963"/>
                  </a:lnTo>
                  <a:lnTo>
                    <a:pt x="1628822" y="80963"/>
                  </a:lnTo>
                  <a:lnTo>
                    <a:pt x="1644318" y="55646"/>
                  </a:lnTo>
                  <a:cubicBezTo>
                    <a:pt x="1675532" y="21265"/>
                    <a:pt x="1718654" y="0"/>
                    <a:pt x="1766284" y="0"/>
                  </a:cubicBezTo>
                  <a:lnTo>
                    <a:pt x="1800294" y="0"/>
                  </a:lnTo>
                  <a:cubicBezTo>
                    <a:pt x="1895555" y="0"/>
                    <a:pt x="1972780" y="85061"/>
                    <a:pt x="1972780" y="189989"/>
                  </a:cubicBezTo>
                  <a:lnTo>
                    <a:pt x="1972780" y="304961"/>
                  </a:lnTo>
                  <a:lnTo>
                    <a:pt x="1996375" y="326179"/>
                  </a:lnTo>
                  <a:lnTo>
                    <a:pt x="2052555" y="361950"/>
                  </a:lnTo>
                  <a:lnTo>
                    <a:pt x="2170116" y="361950"/>
                  </a:lnTo>
                  <a:lnTo>
                    <a:pt x="2592288" y="784122"/>
                  </a:lnTo>
                  <a:lnTo>
                    <a:pt x="2592288" y="1221419"/>
                  </a:lnTo>
                  <a:cubicBezTo>
                    <a:pt x="2592288" y="1549151"/>
                    <a:pt x="2326609" y="1814830"/>
                    <a:pt x="1998877" y="1814830"/>
                  </a:cubicBezTo>
                  <a:lnTo>
                    <a:pt x="593411" y="1814830"/>
                  </a:lnTo>
                  <a:cubicBezTo>
                    <a:pt x="265679" y="1814830"/>
                    <a:pt x="0" y="1549151"/>
                    <a:pt x="0" y="1221419"/>
                  </a:cubicBezTo>
                  <a:lnTo>
                    <a:pt x="0" y="540321"/>
                  </a:lnTo>
                  <a:cubicBezTo>
                    <a:pt x="0" y="441809"/>
                    <a:pt x="79859" y="361950"/>
                    <a:pt x="178371" y="361950"/>
                  </a:cubicBezTo>
                  <a:lnTo>
                    <a:pt x="539736" y="361950"/>
                  </a:lnTo>
                  <a:lnTo>
                    <a:pt x="595914" y="326179"/>
                  </a:lnTo>
                  <a:lnTo>
                    <a:pt x="619508" y="303343"/>
                  </a:lnTo>
                  <a:lnTo>
                    <a:pt x="619508" y="189989"/>
                  </a:lnTo>
                  <a:cubicBezTo>
                    <a:pt x="619508" y="85061"/>
                    <a:pt x="696733" y="0"/>
                    <a:pt x="791995" y="0"/>
                  </a:cubicBezTo>
                  <a:close/>
                </a:path>
              </a:pathLst>
            </a:custGeom>
            <a:grpFill/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8" name="フリーフォーム: 図形 1087">
              <a:extLst>
                <a:ext uri="{FF2B5EF4-FFF2-40B4-BE49-F238E27FC236}">
                  <a16:creationId xmlns:a16="http://schemas.microsoft.com/office/drawing/2014/main" id="{21AFD311-3452-D24B-7B8A-19C596077146}"/>
                </a:ext>
              </a:extLst>
            </p:cNvPr>
            <p:cNvSpPr/>
            <p:nvPr/>
          </p:nvSpPr>
          <p:spPr>
            <a:xfrm>
              <a:off x="6587731" y="2636828"/>
              <a:ext cx="2088153" cy="754338"/>
            </a:xfrm>
            <a:custGeom>
              <a:avLst/>
              <a:gdLst>
                <a:gd name="csX0" fmla="*/ 116814 w 2088153"/>
                <a:gd name="csY0" fmla="*/ 1264 h 754338"/>
                <a:gd name="csX1" fmla="*/ 169665 w 2088153"/>
                <a:gd name="csY1" fmla="*/ 4576 h 754338"/>
                <a:gd name="csX2" fmla="*/ 1044077 w 2088153"/>
                <a:gd name="csY2" fmla="*/ 238874 h 754338"/>
                <a:gd name="csX3" fmla="*/ 1918489 w 2088153"/>
                <a:gd name="csY3" fmla="*/ 4576 h 754338"/>
                <a:gd name="csX4" fmla="*/ 2081814 w 2088153"/>
                <a:gd name="csY4" fmla="*/ 98872 h 754338"/>
                <a:gd name="csX5" fmla="*/ 1987518 w 2088153"/>
                <a:gd name="csY5" fmla="*/ 262197 h 754338"/>
                <a:gd name="csX6" fmla="*/ 1559318 w 2088153"/>
                <a:gd name="csY6" fmla="*/ 376933 h 754338"/>
                <a:gd name="csX7" fmla="*/ 1989281 w 2088153"/>
                <a:gd name="csY7" fmla="*/ 492141 h 754338"/>
                <a:gd name="csX8" fmla="*/ 2083577 w 2088153"/>
                <a:gd name="csY8" fmla="*/ 655466 h 754338"/>
                <a:gd name="csX9" fmla="*/ 1920252 w 2088153"/>
                <a:gd name="csY9" fmla="*/ 749762 h 754338"/>
                <a:gd name="csX10" fmla="*/ 1044077 w 2088153"/>
                <a:gd name="csY10" fmla="*/ 514991 h 754338"/>
                <a:gd name="csX11" fmla="*/ 167902 w 2088153"/>
                <a:gd name="csY11" fmla="*/ 749762 h 754338"/>
                <a:gd name="csX12" fmla="*/ 4577 w 2088153"/>
                <a:gd name="csY12" fmla="*/ 655466 h 754338"/>
                <a:gd name="csX13" fmla="*/ 98873 w 2088153"/>
                <a:gd name="csY13" fmla="*/ 492141 h 754338"/>
                <a:gd name="csX14" fmla="*/ 528836 w 2088153"/>
                <a:gd name="csY14" fmla="*/ 376933 h 754338"/>
                <a:gd name="csX15" fmla="*/ 100636 w 2088153"/>
                <a:gd name="csY15" fmla="*/ 262197 h 754338"/>
                <a:gd name="csX16" fmla="*/ 6340 w 2088153"/>
                <a:gd name="csY16" fmla="*/ 98872 h 754338"/>
                <a:gd name="csX17" fmla="*/ 116814 w 2088153"/>
                <a:gd name="csY17" fmla="*/ 1264 h 7543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2088153" h="754338">
                  <a:moveTo>
                    <a:pt x="116814" y="1264"/>
                  </a:moveTo>
                  <a:cubicBezTo>
                    <a:pt x="133971" y="-1125"/>
                    <a:pt x="151880" y="-189"/>
                    <a:pt x="169665" y="4576"/>
                  </a:cubicBezTo>
                  <a:lnTo>
                    <a:pt x="1044077" y="238874"/>
                  </a:lnTo>
                  <a:lnTo>
                    <a:pt x="1918489" y="4576"/>
                  </a:lnTo>
                  <a:cubicBezTo>
                    <a:pt x="1989628" y="-14485"/>
                    <a:pt x="2062752" y="27733"/>
                    <a:pt x="2081814" y="98872"/>
                  </a:cubicBezTo>
                  <a:cubicBezTo>
                    <a:pt x="2100875" y="170011"/>
                    <a:pt x="2058657" y="243135"/>
                    <a:pt x="1987518" y="262197"/>
                  </a:cubicBezTo>
                  <a:lnTo>
                    <a:pt x="1559318" y="376933"/>
                  </a:lnTo>
                  <a:lnTo>
                    <a:pt x="1989281" y="492141"/>
                  </a:lnTo>
                  <a:cubicBezTo>
                    <a:pt x="2060420" y="511203"/>
                    <a:pt x="2102638" y="584327"/>
                    <a:pt x="2083577" y="655466"/>
                  </a:cubicBezTo>
                  <a:cubicBezTo>
                    <a:pt x="2064515" y="726605"/>
                    <a:pt x="1991391" y="768823"/>
                    <a:pt x="1920252" y="749762"/>
                  </a:cubicBezTo>
                  <a:lnTo>
                    <a:pt x="1044077" y="514991"/>
                  </a:lnTo>
                  <a:lnTo>
                    <a:pt x="167902" y="749762"/>
                  </a:lnTo>
                  <a:cubicBezTo>
                    <a:pt x="96762" y="768823"/>
                    <a:pt x="23639" y="726605"/>
                    <a:pt x="4577" y="655466"/>
                  </a:cubicBezTo>
                  <a:cubicBezTo>
                    <a:pt x="-14485" y="584327"/>
                    <a:pt x="27733" y="511203"/>
                    <a:pt x="98873" y="492141"/>
                  </a:cubicBezTo>
                  <a:lnTo>
                    <a:pt x="528836" y="376933"/>
                  </a:lnTo>
                  <a:lnTo>
                    <a:pt x="100636" y="262197"/>
                  </a:lnTo>
                  <a:cubicBezTo>
                    <a:pt x="29496" y="243135"/>
                    <a:pt x="-12722" y="170011"/>
                    <a:pt x="6340" y="98872"/>
                  </a:cubicBezTo>
                  <a:cubicBezTo>
                    <a:pt x="20636" y="45518"/>
                    <a:pt x="65342" y="8431"/>
                    <a:pt x="116814" y="1264"/>
                  </a:cubicBezTo>
                  <a:close/>
                </a:path>
              </a:pathLst>
            </a:custGeom>
            <a:solidFill>
              <a:srgbClr val="002060"/>
            </a:solidFill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2" name="フリーフォーム: 図形 1091">
              <a:extLst>
                <a:ext uri="{FF2B5EF4-FFF2-40B4-BE49-F238E27FC236}">
                  <a16:creationId xmlns:a16="http://schemas.microsoft.com/office/drawing/2014/main" id="{58E0B02D-8D29-43C8-219C-CFCA5C152288}"/>
                </a:ext>
              </a:extLst>
            </p:cNvPr>
            <p:cNvSpPr/>
            <p:nvPr/>
          </p:nvSpPr>
          <p:spPr>
            <a:xfrm>
              <a:off x="6658710" y="2702812"/>
              <a:ext cx="1945849" cy="622370"/>
            </a:xfrm>
            <a:custGeom>
              <a:avLst/>
              <a:gdLst>
                <a:gd name="csX0" fmla="*/ 1883914 w 1945849"/>
                <a:gd name="csY0" fmla="*/ 657 h 622370"/>
                <a:gd name="csX1" fmla="*/ 1941358 w 1945849"/>
                <a:gd name="csY1" fmla="*/ 51411 h 622370"/>
                <a:gd name="csX2" fmla="*/ 1892327 w 1945849"/>
                <a:gd name="csY2" fmla="*/ 136336 h 622370"/>
                <a:gd name="csX3" fmla="*/ 1240838 w 1945849"/>
                <a:gd name="csY3" fmla="*/ 310902 h 622370"/>
                <a:gd name="csX4" fmla="*/ 1894438 w 1945849"/>
                <a:gd name="csY4" fmla="*/ 486034 h 622370"/>
                <a:gd name="csX5" fmla="*/ 1943469 w 1945849"/>
                <a:gd name="csY5" fmla="*/ 570959 h 622370"/>
                <a:gd name="csX6" fmla="*/ 1858544 w 1945849"/>
                <a:gd name="csY6" fmla="*/ 619990 h 622370"/>
                <a:gd name="csX7" fmla="*/ 972925 w 1945849"/>
                <a:gd name="csY7" fmla="*/ 382689 h 622370"/>
                <a:gd name="csX8" fmla="*/ 87305 w 1945849"/>
                <a:gd name="csY8" fmla="*/ 619990 h 622370"/>
                <a:gd name="csX9" fmla="*/ 2380 w 1945849"/>
                <a:gd name="csY9" fmla="*/ 570959 h 622370"/>
                <a:gd name="csX10" fmla="*/ 51411 w 1945849"/>
                <a:gd name="csY10" fmla="*/ 486034 h 622370"/>
                <a:gd name="csX11" fmla="*/ 705011 w 1945849"/>
                <a:gd name="csY11" fmla="*/ 310902 h 622370"/>
                <a:gd name="csX12" fmla="*/ 53522 w 1945849"/>
                <a:gd name="csY12" fmla="*/ 136336 h 622370"/>
                <a:gd name="csX13" fmla="*/ 4491 w 1945849"/>
                <a:gd name="csY13" fmla="*/ 51411 h 622370"/>
                <a:gd name="csX14" fmla="*/ 89416 w 1945849"/>
                <a:gd name="csY14" fmla="*/ 2380 h 622370"/>
                <a:gd name="csX15" fmla="*/ 972925 w 1945849"/>
                <a:gd name="csY15" fmla="*/ 239115 h 622370"/>
                <a:gd name="csX16" fmla="*/ 1856433 w 1945849"/>
                <a:gd name="csY16" fmla="*/ 2380 h 622370"/>
                <a:gd name="csX17" fmla="*/ 1883914 w 1945849"/>
                <a:gd name="csY17" fmla="*/ 657 h 62237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1945849" h="622370">
                  <a:moveTo>
                    <a:pt x="1883914" y="657"/>
                  </a:moveTo>
                  <a:cubicBezTo>
                    <a:pt x="1910678" y="4384"/>
                    <a:pt x="1933924" y="23668"/>
                    <a:pt x="1941358" y="51411"/>
                  </a:cubicBezTo>
                  <a:cubicBezTo>
                    <a:pt x="1951270" y="88402"/>
                    <a:pt x="1929318" y="126424"/>
                    <a:pt x="1892327" y="136336"/>
                  </a:cubicBezTo>
                  <a:lnTo>
                    <a:pt x="1240838" y="310902"/>
                  </a:lnTo>
                  <a:lnTo>
                    <a:pt x="1894438" y="486034"/>
                  </a:lnTo>
                  <a:cubicBezTo>
                    <a:pt x="1931429" y="495946"/>
                    <a:pt x="1953381" y="533968"/>
                    <a:pt x="1943469" y="570959"/>
                  </a:cubicBezTo>
                  <a:cubicBezTo>
                    <a:pt x="1933557" y="607950"/>
                    <a:pt x="1895535" y="629902"/>
                    <a:pt x="1858544" y="619990"/>
                  </a:cubicBezTo>
                  <a:lnTo>
                    <a:pt x="972925" y="382689"/>
                  </a:lnTo>
                  <a:lnTo>
                    <a:pt x="87305" y="619990"/>
                  </a:lnTo>
                  <a:cubicBezTo>
                    <a:pt x="50314" y="629902"/>
                    <a:pt x="12291" y="607950"/>
                    <a:pt x="2380" y="570959"/>
                  </a:cubicBezTo>
                  <a:cubicBezTo>
                    <a:pt x="-7532" y="533968"/>
                    <a:pt x="14420" y="495946"/>
                    <a:pt x="51411" y="486034"/>
                  </a:cubicBezTo>
                  <a:lnTo>
                    <a:pt x="705011" y="310902"/>
                  </a:lnTo>
                  <a:lnTo>
                    <a:pt x="53522" y="136336"/>
                  </a:lnTo>
                  <a:cubicBezTo>
                    <a:pt x="16531" y="126424"/>
                    <a:pt x="-5421" y="88402"/>
                    <a:pt x="4491" y="51411"/>
                  </a:cubicBezTo>
                  <a:cubicBezTo>
                    <a:pt x="14402" y="14420"/>
                    <a:pt x="52425" y="-7532"/>
                    <a:pt x="89416" y="2380"/>
                  </a:cubicBezTo>
                  <a:lnTo>
                    <a:pt x="972925" y="239115"/>
                  </a:lnTo>
                  <a:lnTo>
                    <a:pt x="1856433" y="2380"/>
                  </a:lnTo>
                  <a:cubicBezTo>
                    <a:pt x="1865681" y="-98"/>
                    <a:pt x="1874993" y="-585"/>
                    <a:pt x="1883914" y="657"/>
                  </a:cubicBezTo>
                  <a:close/>
                </a:path>
              </a:pathLst>
            </a:custGeom>
            <a:grpFill/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7" name="グループ化 1216">
            <a:extLst>
              <a:ext uri="{FF2B5EF4-FFF2-40B4-BE49-F238E27FC236}">
                <a16:creationId xmlns:a16="http://schemas.microsoft.com/office/drawing/2014/main" id="{6EF6F6EC-6D17-CEE9-3006-C98ADE6F6257}"/>
              </a:ext>
            </a:extLst>
          </p:cNvPr>
          <p:cNvGrpSpPr/>
          <p:nvPr/>
        </p:nvGrpSpPr>
        <p:grpSpPr>
          <a:xfrm>
            <a:off x="850050" y="702561"/>
            <a:ext cx="2229534" cy="2582153"/>
            <a:chOff x="802425" y="101460"/>
            <a:chExt cx="2592288" cy="3002280"/>
          </a:xfrm>
          <a:solidFill>
            <a:srgbClr val="00B0F0"/>
          </a:solidFill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C3636DCD-6627-9B43-CD9A-EBD6093073C1}"/>
                </a:ext>
              </a:extLst>
            </p:cNvPr>
            <p:cNvGrpSpPr/>
            <p:nvPr/>
          </p:nvGrpSpPr>
          <p:grpSpPr>
            <a:xfrm>
              <a:off x="944431" y="267147"/>
              <a:ext cx="412871" cy="216198"/>
              <a:chOff x="3446962" y="1864345"/>
              <a:chExt cx="453526" cy="216198"/>
            </a:xfrm>
            <a:grpFill/>
          </p:grpSpPr>
          <p:sp>
            <p:nvSpPr>
              <p:cNvPr id="18" name="四角形: 上の 2 つの角を丸める 17">
                <a:extLst>
                  <a:ext uri="{FF2B5EF4-FFF2-40B4-BE49-F238E27FC236}">
                    <a16:creationId xmlns:a16="http://schemas.microsoft.com/office/drawing/2014/main" id="{7E560767-3B62-C14E-0936-6A2C8A8EBECA}"/>
                  </a:ext>
                </a:extLst>
              </p:cNvPr>
              <p:cNvSpPr/>
              <p:nvPr/>
            </p:nvSpPr>
            <p:spPr>
              <a:xfrm>
                <a:off x="3480670" y="1864345"/>
                <a:ext cx="386110" cy="175816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317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四角形: 上の 2 つの角を丸める 21">
                <a:extLst>
                  <a:ext uri="{FF2B5EF4-FFF2-40B4-BE49-F238E27FC236}">
                    <a16:creationId xmlns:a16="http://schemas.microsoft.com/office/drawing/2014/main" id="{4E45458B-44B0-C82B-B558-C5C7FA1FBCEE}"/>
                  </a:ext>
                </a:extLst>
              </p:cNvPr>
              <p:cNvSpPr/>
              <p:nvPr/>
            </p:nvSpPr>
            <p:spPr>
              <a:xfrm>
                <a:off x="3446962" y="2028825"/>
                <a:ext cx="453526" cy="5171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317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97933277-426D-6856-6379-CE318584D889}"/>
                </a:ext>
              </a:extLst>
            </p:cNvPr>
            <p:cNvGrpSpPr/>
            <p:nvPr/>
          </p:nvGrpSpPr>
          <p:grpSpPr>
            <a:xfrm rot="2700000">
              <a:off x="3051044" y="500510"/>
              <a:ext cx="412871" cy="216198"/>
              <a:chOff x="3446962" y="1864345"/>
              <a:chExt cx="453526" cy="216198"/>
            </a:xfrm>
            <a:grpFill/>
          </p:grpSpPr>
          <p:sp>
            <p:nvSpPr>
              <p:cNvPr id="25" name="四角形: 上の 2 つの角を丸める 24">
                <a:extLst>
                  <a:ext uri="{FF2B5EF4-FFF2-40B4-BE49-F238E27FC236}">
                    <a16:creationId xmlns:a16="http://schemas.microsoft.com/office/drawing/2014/main" id="{DE5AFDB8-5A8E-8695-81D8-70783CCD75C7}"/>
                  </a:ext>
                </a:extLst>
              </p:cNvPr>
              <p:cNvSpPr/>
              <p:nvPr/>
            </p:nvSpPr>
            <p:spPr>
              <a:xfrm>
                <a:off x="3480670" y="1864345"/>
                <a:ext cx="386110" cy="175816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317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4E205653-041E-2E05-7173-9FF4CF0DFC58}"/>
                  </a:ext>
                </a:extLst>
              </p:cNvPr>
              <p:cNvSpPr/>
              <p:nvPr/>
            </p:nvSpPr>
            <p:spPr>
              <a:xfrm>
                <a:off x="3446962" y="2028825"/>
                <a:ext cx="453526" cy="5171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317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81" name="フリーフォーム: 図形 1180">
              <a:extLst>
                <a:ext uri="{FF2B5EF4-FFF2-40B4-BE49-F238E27FC236}">
                  <a16:creationId xmlns:a16="http://schemas.microsoft.com/office/drawing/2014/main" id="{16486DD4-9506-6246-0B1A-59F9850EFD9F}"/>
                </a:ext>
              </a:extLst>
            </p:cNvPr>
            <p:cNvSpPr/>
            <p:nvPr/>
          </p:nvSpPr>
          <p:spPr>
            <a:xfrm>
              <a:off x="802425" y="101460"/>
              <a:ext cx="2592288" cy="3002280"/>
            </a:xfrm>
            <a:custGeom>
              <a:avLst/>
              <a:gdLst>
                <a:gd name="csX0" fmla="*/ 998491 w 2592288"/>
                <a:gd name="csY0" fmla="*/ 208409 h 3002280"/>
                <a:gd name="csX1" fmla="*/ 998491 w 2592288"/>
                <a:gd name="csY1" fmla="*/ 299959 h 3002280"/>
                <a:gd name="csX2" fmla="*/ 1027648 w 2592288"/>
                <a:gd name="csY2" fmla="*/ 326179 h 3002280"/>
                <a:gd name="csX3" fmla="*/ 1083828 w 2592288"/>
                <a:gd name="csY3" fmla="*/ 361950 h 3002280"/>
                <a:gd name="csX4" fmla="*/ 1508463 w 2592288"/>
                <a:gd name="csY4" fmla="*/ 361950 h 3002280"/>
                <a:gd name="csX5" fmla="*/ 1564641 w 2592288"/>
                <a:gd name="csY5" fmla="*/ 326179 h 3002280"/>
                <a:gd name="csX6" fmla="*/ 1593798 w 2592288"/>
                <a:gd name="csY6" fmla="*/ 297960 h 3002280"/>
                <a:gd name="csX7" fmla="*/ 1593798 w 2592288"/>
                <a:gd name="csY7" fmla="*/ 208409 h 3002280"/>
                <a:gd name="csX8" fmla="*/ 791995 w 2592288"/>
                <a:gd name="csY8" fmla="*/ 0 h 3002280"/>
                <a:gd name="csX9" fmla="*/ 826004 w 2592288"/>
                <a:gd name="csY9" fmla="*/ 0 h 3002280"/>
                <a:gd name="csX10" fmla="*/ 947971 w 2592288"/>
                <a:gd name="csY10" fmla="*/ 55646 h 3002280"/>
                <a:gd name="csX11" fmla="*/ 963468 w 2592288"/>
                <a:gd name="csY11" fmla="*/ 80963 h 3002280"/>
                <a:gd name="csX12" fmla="*/ 1628822 w 2592288"/>
                <a:gd name="csY12" fmla="*/ 80963 h 3002280"/>
                <a:gd name="csX13" fmla="*/ 1644318 w 2592288"/>
                <a:gd name="csY13" fmla="*/ 55646 h 3002280"/>
                <a:gd name="csX14" fmla="*/ 1766284 w 2592288"/>
                <a:gd name="csY14" fmla="*/ 0 h 3002280"/>
                <a:gd name="csX15" fmla="*/ 1800294 w 2592288"/>
                <a:gd name="csY15" fmla="*/ 0 h 3002280"/>
                <a:gd name="csX16" fmla="*/ 1972780 w 2592288"/>
                <a:gd name="csY16" fmla="*/ 189989 h 3002280"/>
                <a:gd name="csX17" fmla="*/ 1972780 w 2592288"/>
                <a:gd name="csY17" fmla="*/ 304961 h 3002280"/>
                <a:gd name="csX18" fmla="*/ 1996375 w 2592288"/>
                <a:gd name="csY18" fmla="*/ 326179 h 3002280"/>
                <a:gd name="csX19" fmla="*/ 2052555 w 2592288"/>
                <a:gd name="csY19" fmla="*/ 361950 h 3002280"/>
                <a:gd name="csX20" fmla="*/ 2170116 w 2592288"/>
                <a:gd name="csY20" fmla="*/ 361950 h 3002280"/>
                <a:gd name="csX21" fmla="*/ 2592288 w 2592288"/>
                <a:gd name="csY21" fmla="*/ 784122 h 3002280"/>
                <a:gd name="csX22" fmla="*/ 2592288 w 2592288"/>
                <a:gd name="csY22" fmla="*/ 2117411 h 3002280"/>
                <a:gd name="csX23" fmla="*/ 2592288 w 2592288"/>
                <a:gd name="csY23" fmla="*/ 2374329 h 3002280"/>
                <a:gd name="csX24" fmla="*/ 2592288 w 2592288"/>
                <a:gd name="csY24" fmla="*/ 2408869 h 3002280"/>
                <a:gd name="csX25" fmla="*/ 1998877 w 2592288"/>
                <a:gd name="csY25" fmla="*/ 3002280 h 3002280"/>
                <a:gd name="csX26" fmla="*/ 593411 w 2592288"/>
                <a:gd name="csY26" fmla="*/ 3002280 h 3002280"/>
                <a:gd name="csX27" fmla="*/ 0 w 2592288"/>
                <a:gd name="csY27" fmla="*/ 2408869 h 3002280"/>
                <a:gd name="csX28" fmla="*/ 0 w 2592288"/>
                <a:gd name="csY28" fmla="*/ 2374329 h 3002280"/>
                <a:gd name="csX29" fmla="*/ 0 w 2592288"/>
                <a:gd name="csY29" fmla="*/ 2117411 h 3002280"/>
                <a:gd name="csX30" fmla="*/ 0 w 2592288"/>
                <a:gd name="csY30" fmla="*/ 540321 h 3002280"/>
                <a:gd name="csX31" fmla="*/ 178371 w 2592288"/>
                <a:gd name="csY31" fmla="*/ 361950 h 3002280"/>
                <a:gd name="csX32" fmla="*/ 539736 w 2592288"/>
                <a:gd name="csY32" fmla="*/ 361950 h 3002280"/>
                <a:gd name="csX33" fmla="*/ 595914 w 2592288"/>
                <a:gd name="csY33" fmla="*/ 326179 h 3002280"/>
                <a:gd name="csX34" fmla="*/ 619508 w 2592288"/>
                <a:gd name="csY34" fmla="*/ 303343 h 3002280"/>
                <a:gd name="csX35" fmla="*/ 619508 w 2592288"/>
                <a:gd name="csY35" fmla="*/ 189989 h 3002280"/>
                <a:gd name="csX36" fmla="*/ 791995 w 2592288"/>
                <a:gd name="csY36" fmla="*/ 0 h 3002280"/>
                <a:gd name="csX0" fmla="*/ 998491 w 2592288"/>
                <a:gd name="csY0" fmla="*/ 208409 h 3002280"/>
                <a:gd name="csX1" fmla="*/ 998491 w 2592288"/>
                <a:gd name="csY1" fmla="*/ 299959 h 3002280"/>
                <a:gd name="csX2" fmla="*/ 1027648 w 2592288"/>
                <a:gd name="csY2" fmla="*/ 326179 h 3002280"/>
                <a:gd name="csX3" fmla="*/ 1083828 w 2592288"/>
                <a:gd name="csY3" fmla="*/ 361950 h 3002280"/>
                <a:gd name="csX4" fmla="*/ 1508463 w 2592288"/>
                <a:gd name="csY4" fmla="*/ 361950 h 3002280"/>
                <a:gd name="csX5" fmla="*/ 1564641 w 2592288"/>
                <a:gd name="csY5" fmla="*/ 326179 h 3002280"/>
                <a:gd name="csX6" fmla="*/ 1593798 w 2592288"/>
                <a:gd name="csY6" fmla="*/ 297960 h 3002280"/>
                <a:gd name="csX7" fmla="*/ 1593798 w 2592288"/>
                <a:gd name="csY7" fmla="*/ 208409 h 3002280"/>
                <a:gd name="csX8" fmla="*/ 998491 w 2592288"/>
                <a:gd name="csY8" fmla="*/ 208409 h 3002280"/>
                <a:gd name="csX9" fmla="*/ 791995 w 2592288"/>
                <a:gd name="csY9" fmla="*/ 0 h 3002280"/>
                <a:gd name="csX10" fmla="*/ 826004 w 2592288"/>
                <a:gd name="csY10" fmla="*/ 0 h 3002280"/>
                <a:gd name="csX11" fmla="*/ 947971 w 2592288"/>
                <a:gd name="csY11" fmla="*/ 55646 h 3002280"/>
                <a:gd name="csX12" fmla="*/ 963468 w 2592288"/>
                <a:gd name="csY12" fmla="*/ 80963 h 3002280"/>
                <a:gd name="csX13" fmla="*/ 1628822 w 2592288"/>
                <a:gd name="csY13" fmla="*/ 80963 h 3002280"/>
                <a:gd name="csX14" fmla="*/ 1644318 w 2592288"/>
                <a:gd name="csY14" fmla="*/ 55646 h 3002280"/>
                <a:gd name="csX15" fmla="*/ 1766284 w 2592288"/>
                <a:gd name="csY15" fmla="*/ 0 h 3002280"/>
                <a:gd name="csX16" fmla="*/ 1800294 w 2592288"/>
                <a:gd name="csY16" fmla="*/ 0 h 3002280"/>
                <a:gd name="csX17" fmla="*/ 1972780 w 2592288"/>
                <a:gd name="csY17" fmla="*/ 189989 h 3002280"/>
                <a:gd name="csX18" fmla="*/ 1972780 w 2592288"/>
                <a:gd name="csY18" fmla="*/ 304961 h 3002280"/>
                <a:gd name="csX19" fmla="*/ 1996375 w 2592288"/>
                <a:gd name="csY19" fmla="*/ 326179 h 3002280"/>
                <a:gd name="csX20" fmla="*/ 2052555 w 2592288"/>
                <a:gd name="csY20" fmla="*/ 361950 h 3002280"/>
                <a:gd name="csX21" fmla="*/ 2170116 w 2592288"/>
                <a:gd name="csY21" fmla="*/ 361950 h 3002280"/>
                <a:gd name="csX22" fmla="*/ 2592288 w 2592288"/>
                <a:gd name="csY22" fmla="*/ 784122 h 3002280"/>
                <a:gd name="csX23" fmla="*/ 2592288 w 2592288"/>
                <a:gd name="csY23" fmla="*/ 2117411 h 3002280"/>
                <a:gd name="csX24" fmla="*/ 2592288 w 2592288"/>
                <a:gd name="csY24" fmla="*/ 2374329 h 3002280"/>
                <a:gd name="csX25" fmla="*/ 2592288 w 2592288"/>
                <a:gd name="csY25" fmla="*/ 2408869 h 3002280"/>
                <a:gd name="csX26" fmla="*/ 1998877 w 2592288"/>
                <a:gd name="csY26" fmla="*/ 3002280 h 3002280"/>
                <a:gd name="csX27" fmla="*/ 593411 w 2592288"/>
                <a:gd name="csY27" fmla="*/ 3002280 h 3002280"/>
                <a:gd name="csX28" fmla="*/ 0 w 2592288"/>
                <a:gd name="csY28" fmla="*/ 2408869 h 3002280"/>
                <a:gd name="csX29" fmla="*/ 0 w 2592288"/>
                <a:gd name="csY29" fmla="*/ 2374329 h 3002280"/>
                <a:gd name="csX30" fmla="*/ 0 w 2592288"/>
                <a:gd name="csY30" fmla="*/ 540321 h 3002280"/>
                <a:gd name="csX31" fmla="*/ 178371 w 2592288"/>
                <a:gd name="csY31" fmla="*/ 361950 h 3002280"/>
                <a:gd name="csX32" fmla="*/ 539736 w 2592288"/>
                <a:gd name="csY32" fmla="*/ 361950 h 3002280"/>
                <a:gd name="csX33" fmla="*/ 595914 w 2592288"/>
                <a:gd name="csY33" fmla="*/ 326179 h 3002280"/>
                <a:gd name="csX34" fmla="*/ 619508 w 2592288"/>
                <a:gd name="csY34" fmla="*/ 303343 h 3002280"/>
                <a:gd name="csX35" fmla="*/ 619508 w 2592288"/>
                <a:gd name="csY35" fmla="*/ 189989 h 3002280"/>
                <a:gd name="csX36" fmla="*/ 791995 w 2592288"/>
                <a:gd name="csY36" fmla="*/ 0 h 3002280"/>
                <a:gd name="csX0" fmla="*/ 998491 w 2592288"/>
                <a:gd name="csY0" fmla="*/ 208409 h 3002280"/>
                <a:gd name="csX1" fmla="*/ 998491 w 2592288"/>
                <a:gd name="csY1" fmla="*/ 299959 h 3002280"/>
                <a:gd name="csX2" fmla="*/ 1027648 w 2592288"/>
                <a:gd name="csY2" fmla="*/ 326179 h 3002280"/>
                <a:gd name="csX3" fmla="*/ 1083828 w 2592288"/>
                <a:gd name="csY3" fmla="*/ 361950 h 3002280"/>
                <a:gd name="csX4" fmla="*/ 1508463 w 2592288"/>
                <a:gd name="csY4" fmla="*/ 361950 h 3002280"/>
                <a:gd name="csX5" fmla="*/ 1564641 w 2592288"/>
                <a:gd name="csY5" fmla="*/ 326179 h 3002280"/>
                <a:gd name="csX6" fmla="*/ 1593798 w 2592288"/>
                <a:gd name="csY6" fmla="*/ 297960 h 3002280"/>
                <a:gd name="csX7" fmla="*/ 1593798 w 2592288"/>
                <a:gd name="csY7" fmla="*/ 208409 h 3002280"/>
                <a:gd name="csX8" fmla="*/ 998491 w 2592288"/>
                <a:gd name="csY8" fmla="*/ 208409 h 3002280"/>
                <a:gd name="csX9" fmla="*/ 791995 w 2592288"/>
                <a:gd name="csY9" fmla="*/ 0 h 3002280"/>
                <a:gd name="csX10" fmla="*/ 826004 w 2592288"/>
                <a:gd name="csY10" fmla="*/ 0 h 3002280"/>
                <a:gd name="csX11" fmla="*/ 947971 w 2592288"/>
                <a:gd name="csY11" fmla="*/ 55646 h 3002280"/>
                <a:gd name="csX12" fmla="*/ 963468 w 2592288"/>
                <a:gd name="csY12" fmla="*/ 80963 h 3002280"/>
                <a:gd name="csX13" fmla="*/ 1628822 w 2592288"/>
                <a:gd name="csY13" fmla="*/ 80963 h 3002280"/>
                <a:gd name="csX14" fmla="*/ 1644318 w 2592288"/>
                <a:gd name="csY14" fmla="*/ 55646 h 3002280"/>
                <a:gd name="csX15" fmla="*/ 1766284 w 2592288"/>
                <a:gd name="csY15" fmla="*/ 0 h 3002280"/>
                <a:gd name="csX16" fmla="*/ 1800294 w 2592288"/>
                <a:gd name="csY16" fmla="*/ 0 h 3002280"/>
                <a:gd name="csX17" fmla="*/ 1972780 w 2592288"/>
                <a:gd name="csY17" fmla="*/ 189989 h 3002280"/>
                <a:gd name="csX18" fmla="*/ 1972780 w 2592288"/>
                <a:gd name="csY18" fmla="*/ 304961 h 3002280"/>
                <a:gd name="csX19" fmla="*/ 1996375 w 2592288"/>
                <a:gd name="csY19" fmla="*/ 326179 h 3002280"/>
                <a:gd name="csX20" fmla="*/ 2052555 w 2592288"/>
                <a:gd name="csY20" fmla="*/ 361950 h 3002280"/>
                <a:gd name="csX21" fmla="*/ 2170116 w 2592288"/>
                <a:gd name="csY21" fmla="*/ 361950 h 3002280"/>
                <a:gd name="csX22" fmla="*/ 2592288 w 2592288"/>
                <a:gd name="csY22" fmla="*/ 784122 h 3002280"/>
                <a:gd name="csX23" fmla="*/ 2592288 w 2592288"/>
                <a:gd name="csY23" fmla="*/ 2117411 h 3002280"/>
                <a:gd name="csX24" fmla="*/ 2592288 w 2592288"/>
                <a:gd name="csY24" fmla="*/ 2374329 h 3002280"/>
                <a:gd name="csX25" fmla="*/ 2592288 w 2592288"/>
                <a:gd name="csY25" fmla="*/ 2408869 h 3002280"/>
                <a:gd name="csX26" fmla="*/ 1998877 w 2592288"/>
                <a:gd name="csY26" fmla="*/ 3002280 h 3002280"/>
                <a:gd name="csX27" fmla="*/ 593411 w 2592288"/>
                <a:gd name="csY27" fmla="*/ 3002280 h 3002280"/>
                <a:gd name="csX28" fmla="*/ 0 w 2592288"/>
                <a:gd name="csY28" fmla="*/ 2408869 h 3002280"/>
                <a:gd name="csX29" fmla="*/ 0 w 2592288"/>
                <a:gd name="csY29" fmla="*/ 540321 h 3002280"/>
                <a:gd name="csX30" fmla="*/ 178371 w 2592288"/>
                <a:gd name="csY30" fmla="*/ 361950 h 3002280"/>
                <a:gd name="csX31" fmla="*/ 539736 w 2592288"/>
                <a:gd name="csY31" fmla="*/ 361950 h 3002280"/>
                <a:gd name="csX32" fmla="*/ 595914 w 2592288"/>
                <a:gd name="csY32" fmla="*/ 326179 h 3002280"/>
                <a:gd name="csX33" fmla="*/ 619508 w 2592288"/>
                <a:gd name="csY33" fmla="*/ 303343 h 3002280"/>
                <a:gd name="csX34" fmla="*/ 619508 w 2592288"/>
                <a:gd name="csY34" fmla="*/ 189989 h 3002280"/>
                <a:gd name="csX35" fmla="*/ 791995 w 2592288"/>
                <a:gd name="csY35" fmla="*/ 0 h 3002280"/>
                <a:gd name="csX0" fmla="*/ 998491 w 2592288"/>
                <a:gd name="csY0" fmla="*/ 208409 h 3002280"/>
                <a:gd name="csX1" fmla="*/ 998491 w 2592288"/>
                <a:gd name="csY1" fmla="*/ 299959 h 3002280"/>
                <a:gd name="csX2" fmla="*/ 1027648 w 2592288"/>
                <a:gd name="csY2" fmla="*/ 326179 h 3002280"/>
                <a:gd name="csX3" fmla="*/ 1083828 w 2592288"/>
                <a:gd name="csY3" fmla="*/ 361950 h 3002280"/>
                <a:gd name="csX4" fmla="*/ 1508463 w 2592288"/>
                <a:gd name="csY4" fmla="*/ 361950 h 3002280"/>
                <a:gd name="csX5" fmla="*/ 1564641 w 2592288"/>
                <a:gd name="csY5" fmla="*/ 326179 h 3002280"/>
                <a:gd name="csX6" fmla="*/ 1593798 w 2592288"/>
                <a:gd name="csY6" fmla="*/ 297960 h 3002280"/>
                <a:gd name="csX7" fmla="*/ 1593798 w 2592288"/>
                <a:gd name="csY7" fmla="*/ 208409 h 3002280"/>
                <a:gd name="csX8" fmla="*/ 998491 w 2592288"/>
                <a:gd name="csY8" fmla="*/ 208409 h 3002280"/>
                <a:gd name="csX9" fmla="*/ 791995 w 2592288"/>
                <a:gd name="csY9" fmla="*/ 0 h 3002280"/>
                <a:gd name="csX10" fmla="*/ 826004 w 2592288"/>
                <a:gd name="csY10" fmla="*/ 0 h 3002280"/>
                <a:gd name="csX11" fmla="*/ 947971 w 2592288"/>
                <a:gd name="csY11" fmla="*/ 55646 h 3002280"/>
                <a:gd name="csX12" fmla="*/ 963468 w 2592288"/>
                <a:gd name="csY12" fmla="*/ 80963 h 3002280"/>
                <a:gd name="csX13" fmla="*/ 1628822 w 2592288"/>
                <a:gd name="csY13" fmla="*/ 80963 h 3002280"/>
                <a:gd name="csX14" fmla="*/ 1644318 w 2592288"/>
                <a:gd name="csY14" fmla="*/ 55646 h 3002280"/>
                <a:gd name="csX15" fmla="*/ 1766284 w 2592288"/>
                <a:gd name="csY15" fmla="*/ 0 h 3002280"/>
                <a:gd name="csX16" fmla="*/ 1800294 w 2592288"/>
                <a:gd name="csY16" fmla="*/ 0 h 3002280"/>
                <a:gd name="csX17" fmla="*/ 1972780 w 2592288"/>
                <a:gd name="csY17" fmla="*/ 189989 h 3002280"/>
                <a:gd name="csX18" fmla="*/ 1972780 w 2592288"/>
                <a:gd name="csY18" fmla="*/ 304961 h 3002280"/>
                <a:gd name="csX19" fmla="*/ 1996375 w 2592288"/>
                <a:gd name="csY19" fmla="*/ 326179 h 3002280"/>
                <a:gd name="csX20" fmla="*/ 2052555 w 2592288"/>
                <a:gd name="csY20" fmla="*/ 361950 h 3002280"/>
                <a:gd name="csX21" fmla="*/ 2170116 w 2592288"/>
                <a:gd name="csY21" fmla="*/ 361950 h 3002280"/>
                <a:gd name="csX22" fmla="*/ 2592288 w 2592288"/>
                <a:gd name="csY22" fmla="*/ 784122 h 3002280"/>
                <a:gd name="csX23" fmla="*/ 2592288 w 2592288"/>
                <a:gd name="csY23" fmla="*/ 2117411 h 3002280"/>
                <a:gd name="csX24" fmla="*/ 2592288 w 2592288"/>
                <a:gd name="csY24" fmla="*/ 2408869 h 3002280"/>
                <a:gd name="csX25" fmla="*/ 1998877 w 2592288"/>
                <a:gd name="csY25" fmla="*/ 3002280 h 3002280"/>
                <a:gd name="csX26" fmla="*/ 593411 w 2592288"/>
                <a:gd name="csY26" fmla="*/ 3002280 h 3002280"/>
                <a:gd name="csX27" fmla="*/ 0 w 2592288"/>
                <a:gd name="csY27" fmla="*/ 2408869 h 3002280"/>
                <a:gd name="csX28" fmla="*/ 0 w 2592288"/>
                <a:gd name="csY28" fmla="*/ 540321 h 3002280"/>
                <a:gd name="csX29" fmla="*/ 178371 w 2592288"/>
                <a:gd name="csY29" fmla="*/ 361950 h 3002280"/>
                <a:gd name="csX30" fmla="*/ 539736 w 2592288"/>
                <a:gd name="csY30" fmla="*/ 361950 h 3002280"/>
                <a:gd name="csX31" fmla="*/ 595914 w 2592288"/>
                <a:gd name="csY31" fmla="*/ 326179 h 3002280"/>
                <a:gd name="csX32" fmla="*/ 619508 w 2592288"/>
                <a:gd name="csY32" fmla="*/ 303343 h 3002280"/>
                <a:gd name="csX33" fmla="*/ 619508 w 2592288"/>
                <a:gd name="csY33" fmla="*/ 189989 h 3002280"/>
                <a:gd name="csX34" fmla="*/ 791995 w 2592288"/>
                <a:gd name="csY34" fmla="*/ 0 h 3002280"/>
                <a:gd name="csX0" fmla="*/ 998491 w 2592288"/>
                <a:gd name="csY0" fmla="*/ 208409 h 3002280"/>
                <a:gd name="csX1" fmla="*/ 998491 w 2592288"/>
                <a:gd name="csY1" fmla="*/ 299959 h 3002280"/>
                <a:gd name="csX2" fmla="*/ 1027648 w 2592288"/>
                <a:gd name="csY2" fmla="*/ 326179 h 3002280"/>
                <a:gd name="csX3" fmla="*/ 1083828 w 2592288"/>
                <a:gd name="csY3" fmla="*/ 361950 h 3002280"/>
                <a:gd name="csX4" fmla="*/ 1508463 w 2592288"/>
                <a:gd name="csY4" fmla="*/ 361950 h 3002280"/>
                <a:gd name="csX5" fmla="*/ 1564641 w 2592288"/>
                <a:gd name="csY5" fmla="*/ 326179 h 3002280"/>
                <a:gd name="csX6" fmla="*/ 1593798 w 2592288"/>
                <a:gd name="csY6" fmla="*/ 297960 h 3002280"/>
                <a:gd name="csX7" fmla="*/ 1593798 w 2592288"/>
                <a:gd name="csY7" fmla="*/ 208409 h 3002280"/>
                <a:gd name="csX8" fmla="*/ 998491 w 2592288"/>
                <a:gd name="csY8" fmla="*/ 208409 h 3002280"/>
                <a:gd name="csX9" fmla="*/ 791995 w 2592288"/>
                <a:gd name="csY9" fmla="*/ 0 h 3002280"/>
                <a:gd name="csX10" fmla="*/ 826004 w 2592288"/>
                <a:gd name="csY10" fmla="*/ 0 h 3002280"/>
                <a:gd name="csX11" fmla="*/ 947971 w 2592288"/>
                <a:gd name="csY11" fmla="*/ 55646 h 3002280"/>
                <a:gd name="csX12" fmla="*/ 963468 w 2592288"/>
                <a:gd name="csY12" fmla="*/ 80963 h 3002280"/>
                <a:gd name="csX13" fmla="*/ 1628822 w 2592288"/>
                <a:gd name="csY13" fmla="*/ 80963 h 3002280"/>
                <a:gd name="csX14" fmla="*/ 1644318 w 2592288"/>
                <a:gd name="csY14" fmla="*/ 55646 h 3002280"/>
                <a:gd name="csX15" fmla="*/ 1766284 w 2592288"/>
                <a:gd name="csY15" fmla="*/ 0 h 3002280"/>
                <a:gd name="csX16" fmla="*/ 1800294 w 2592288"/>
                <a:gd name="csY16" fmla="*/ 0 h 3002280"/>
                <a:gd name="csX17" fmla="*/ 1972780 w 2592288"/>
                <a:gd name="csY17" fmla="*/ 189989 h 3002280"/>
                <a:gd name="csX18" fmla="*/ 1972780 w 2592288"/>
                <a:gd name="csY18" fmla="*/ 304961 h 3002280"/>
                <a:gd name="csX19" fmla="*/ 1996375 w 2592288"/>
                <a:gd name="csY19" fmla="*/ 326179 h 3002280"/>
                <a:gd name="csX20" fmla="*/ 2052555 w 2592288"/>
                <a:gd name="csY20" fmla="*/ 361950 h 3002280"/>
                <a:gd name="csX21" fmla="*/ 2170116 w 2592288"/>
                <a:gd name="csY21" fmla="*/ 361950 h 3002280"/>
                <a:gd name="csX22" fmla="*/ 2592288 w 2592288"/>
                <a:gd name="csY22" fmla="*/ 784122 h 3002280"/>
                <a:gd name="csX23" fmla="*/ 2592288 w 2592288"/>
                <a:gd name="csY23" fmla="*/ 2408869 h 3002280"/>
                <a:gd name="csX24" fmla="*/ 1998877 w 2592288"/>
                <a:gd name="csY24" fmla="*/ 3002280 h 3002280"/>
                <a:gd name="csX25" fmla="*/ 593411 w 2592288"/>
                <a:gd name="csY25" fmla="*/ 3002280 h 3002280"/>
                <a:gd name="csX26" fmla="*/ 0 w 2592288"/>
                <a:gd name="csY26" fmla="*/ 2408869 h 3002280"/>
                <a:gd name="csX27" fmla="*/ 0 w 2592288"/>
                <a:gd name="csY27" fmla="*/ 540321 h 3002280"/>
                <a:gd name="csX28" fmla="*/ 178371 w 2592288"/>
                <a:gd name="csY28" fmla="*/ 361950 h 3002280"/>
                <a:gd name="csX29" fmla="*/ 539736 w 2592288"/>
                <a:gd name="csY29" fmla="*/ 361950 h 3002280"/>
                <a:gd name="csX30" fmla="*/ 595914 w 2592288"/>
                <a:gd name="csY30" fmla="*/ 326179 h 3002280"/>
                <a:gd name="csX31" fmla="*/ 619508 w 2592288"/>
                <a:gd name="csY31" fmla="*/ 303343 h 3002280"/>
                <a:gd name="csX32" fmla="*/ 619508 w 2592288"/>
                <a:gd name="csY32" fmla="*/ 189989 h 3002280"/>
                <a:gd name="csX33" fmla="*/ 791995 w 2592288"/>
                <a:gd name="csY33" fmla="*/ 0 h 30022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</a:cxnLst>
              <a:rect l="l" t="t" r="r" b="b"/>
              <a:pathLst>
                <a:path w="2592288" h="3002280">
                  <a:moveTo>
                    <a:pt x="998491" y="208409"/>
                  </a:moveTo>
                  <a:lnTo>
                    <a:pt x="998491" y="299959"/>
                  </a:lnTo>
                  <a:lnTo>
                    <a:pt x="1027648" y="326179"/>
                  </a:lnTo>
                  <a:lnTo>
                    <a:pt x="1083828" y="361950"/>
                  </a:lnTo>
                  <a:lnTo>
                    <a:pt x="1508463" y="361950"/>
                  </a:lnTo>
                  <a:lnTo>
                    <a:pt x="1564641" y="326179"/>
                  </a:lnTo>
                  <a:lnTo>
                    <a:pt x="1593798" y="297960"/>
                  </a:lnTo>
                  <a:lnTo>
                    <a:pt x="1593798" y="208409"/>
                  </a:lnTo>
                  <a:lnTo>
                    <a:pt x="998491" y="208409"/>
                  </a:lnTo>
                  <a:close/>
                  <a:moveTo>
                    <a:pt x="791995" y="0"/>
                  </a:moveTo>
                  <a:lnTo>
                    <a:pt x="826004" y="0"/>
                  </a:lnTo>
                  <a:cubicBezTo>
                    <a:pt x="873635" y="0"/>
                    <a:pt x="916757" y="21265"/>
                    <a:pt x="947971" y="55646"/>
                  </a:cubicBezTo>
                  <a:lnTo>
                    <a:pt x="963468" y="80963"/>
                  </a:lnTo>
                  <a:lnTo>
                    <a:pt x="1628822" y="80963"/>
                  </a:lnTo>
                  <a:lnTo>
                    <a:pt x="1644318" y="55646"/>
                  </a:lnTo>
                  <a:cubicBezTo>
                    <a:pt x="1675532" y="21265"/>
                    <a:pt x="1718654" y="0"/>
                    <a:pt x="1766284" y="0"/>
                  </a:cubicBezTo>
                  <a:lnTo>
                    <a:pt x="1800294" y="0"/>
                  </a:lnTo>
                  <a:cubicBezTo>
                    <a:pt x="1895555" y="0"/>
                    <a:pt x="1972780" y="85061"/>
                    <a:pt x="1972780" y="189989"/>
                  </a:cubicBezTo>
                  <a:lnTo>
                    <a:pt x="1972780" y="304961"/>
                  </a:lnTo>
                  <a:lnTo>
                    <a:pt x="1996375" y="326179"/>
                  </a:lnTo>
                  <a:lnTo>
                    <a:pt x="2052555" y="361950"/>
                  </a:lnTo>
                  <a:lnTo>
                    <a:pt x="2170116" y="361950"/>
                  </a:lnTo>
                  <a:lnTo>
                    <a:pt x="2592288" y="784122"/>
                  </a:lnTo>
                  <a:lnTo>
                    <a:pt x="2592288" y="2408869"/>
                  </a:lnTo>
                  <a:cubicBezTo>
                    <a:pt x="2592288" y="2736601"/>
                    <a:pt x="2326609" y="3002280"/>
                    <a:pt x="1998877" y="3002280"/>
                  </a:cubicBezTo>
                  <a:lnTo>
                    <a:pt x="593411" y="3002280"/>
                  </a:lnTo>
                  <a:cubicBezTo>
                    <a:pt x="265679" y="3002280"/>
                    <a:pt x="0" y="2736601"/>
                    <a:pt x="0" y="2408869"/>
                  </a:cubicBezTo>
                  <a:lnTo>
                    <a:pt x="0" y="540321"/>
                  </a:lnTo>
                  <a:cubicBezTo>
                    <a:pt x="0" y="441809"/>
                    <a:pt x="79859" y="361950"/>
                    <a:pt x="178371" y="361950"/>
                  </a:cubicBezTo>
                  <a:lnTo>
                    <a:pt x="539736" y="361950"/>
                  </a:lnTo>
                  <a:lnTo>
                    <a:pt x="595914" y="326179"/>
                  </a:lnTo>
                  <a:lnTo>
                    <a:pt x="619508" y="303343"/>
                  </a:lnTo>
                  <a:lnTo>
                    <a:pt x="619508" y="189989"/>
                  </a:lnTo>
                  <a:cubicBezTo>
                    <a:pt x="619508" y="85061"/>
                    <a:pt x="696733" y="0"/>
                    <a:pt x="791995" y="0"/>
                  </a:cubicBezTo>
                  <a:close/>
                </a:path>
              </a:pathLst>
            </a:custGeom>
            <a:solidFill>
              <a:srgbClr val="FF0000"/>
            </a:solidFill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2" name="フリーフォーム: 図形 1181">
              <a:extLst>
                <a:ext uri="{FF2B5EF4-FFF2-40B4-BE49-F238E27FC236}">
                  <a16:creationId xmlns:a16="http://schemas.microsoft.com/office/drawing/2014/main" id="{BEFD46C8-CBEB-6604-177D-4627311F288B}"/>
                </a:ext>
              </a:extLst>
            </p:cNvPr>
            <p:cNvSpPr/>
            <p:nvPr/>
          </p:nvSpPr>
          <p:spPr>
            <a:xfrm>
              <a:off x="1113560" y="838056"/>
              <a:ext cx="1820984" cy="1820984"/>
            </a:xfrm>
            <a:custGeom>
              <a:avLst/>
              <a:gdLst>
                <a:gd name="csX0" fmla="*/ 155824 w 1820984"/>
                <a:gd name="csY0" fmla="*/ 0 h 1820984"/>
                <a:gd name="csX1" fmla="*/ 266008 w 1820984"/>
                <a:gd name="csY1" fmla="*/ 45639 h 1820984"/>
                <a:gd name="csX2" fmla="*/ 910492 w 1820984"/>
                <a:gd name="csY2" fmla="*/ 690123 h 1820984"/>
                <a:gd name="csX3" fmla="*/ 1554976 w 1820984"/>
                <a:gd name="csY3" fmla="*/ 45639 h 1820984"/>
                <a:gd name="csX4" fmla="*/ 1665161 w 1820984"/>
                <a:gd name="csY4" fmla="*/ 0 h 1820984"/>
                <a:gd name="csX5" fmla="*/ 1775345 w 1820984"/>
                <a:gd name="csY5" fmla="*/ 45639 h 1820984"/>
                <a:gd name="csX6" fmla="*/ 1775345 w 1820984"/>
                <a:gd name="csY6" fmla="*/ 266008 h 1820984"/>
                <a:gd name="csX7" fmla="*/ 1130861 w 1820984"/>
                <a:gd name="csY7" fmla="*/ 910492 h 1820984"/>
                <a:gd name="csX8" fmla="*/ 1775345 w 1820984"/>
                <a:gd name="csY8" fmla="*/ 1554976 h 1820984"/>
                <a:gd name="csX9" fmla="*/ 1775345 w 1820984"/>
                <a:gd name="csY9" fmla="*/ 1775345 h 1820984"/>
                <a:gd name="csX10" fmla="*/ 1554976 w 1820984"/>
                <a:gd name="csY10" fmla="*/ 1775345 h 1820984"/>
                <a:gd name="csX11" fmla="*/ 910492 w 1820984"/>
                <a:gd name="csY11" fmla="*/ 1130861 h 1820984"/>
                <a:gd name="csX12" fmla="*/ 266008 w 1820984"/>
                <a:gd name="csY12" fmla="*/ 1775345 h 1820984"/>
                <a:gd name="csX13" fmla="*/ 45639 w 1820984"/>
                <a:gd name="csY13" fmla="*/ 1775345 h 1820984"/>
                <a:gd name="csX14" fmla="*/ 45639 w 1820984"/>
                <a:gd name="csY14" fmla="*/ 1554976 h 1820984"/>
                <a:gd name="csX15" fmla="*/ 690123 w 1820984"/>
                <a:gd name="csY15" fmla="*/ 910492 h 1820984"/>
                <a:gd name="csX16" fmla="*/ 45639 w 1820984"/>
                <a:gd name="csY16" fmla="*/ 266008 h 1820984"/>
                <a:gd name="csX17" fmla="*/ 45639 w 1820984"/>
                <a:gd name="csY17" fmla="*/ 45639 h 1820984"/>
                <a:gd name="csX18" fmla="*/ 155824 w 1820984"/>
                <a:gd name="csY18" fmla="*/ 0 h 18209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1820984" h="1820984">
                  <a:moveTo>
                    <a:pt x="155824" y="0"/>
                  </a:moveTo>
                  <a:cubicBezTo>
                    <a:pt x="195702" y="0"/>
                    <a:pt x="235581" y="15213"/>
                    <a:pt x="266008" y="45639"/>
                  </a:cubicBezTo>
                  <a:lnTo>
                    <a:pt x="910492" y="690123"/>
                  </a:lnTo>
                  <a:lnTo>
                    <a:pt x="1554976" y="45639"/>
                  </a:lnTo>
                  <a:cubicBezTo>
                    <a:pt x="1585403" y="15213"/>
                    <a:pt x="1625282" y="0"/>
                    <a:pt x="1665161" y="0"/>
                  </a:cubicBezTo>
                  <a:cubicBezTo>
                    <a:pt x="1705039" y="0"/>
                    <a:pt x="1744918" y="15213"/>
                    <a:pt x="1775345" y="45639"/>
                  </a:cubicBezTo>
                  <a:cubicBezTo>
                    <a:pt x="1836198" y="106492"/>
                    <a:pt x="1836198" y="205155"/>
                    <a:pt x="1775345" y="266008"/>
                  </a:cubicBezTo>
                  <a:lnTo>
                    <a:pt x="1130861" y="910492"/>
                  </a:lnTo>
                  <a:lnTo>
                    <a:pt x="1775345" y="1554976"/>
                  </a:lnTo>
                  <a:cubicBezTo>
                    <a:pt x="1836198" y="1615829"/>
                    <a:pt x="1836198" y="1714492"/>
                    <a:pt x="1775345" y="1775345"/>
                  </a:cubicBezTo>
                  <a:cubicBezTo>
                    <a:pt x="1714492" y="1836198"/>
                    <a:pt x="1615829" y="1836198"/>
                    <a:pt x="1554976" y="1775345"/>
                  </a:cubicBezTo>
                  <a:lnTo>
                    <a:pt x="910492" y="1130861"/>
                  </a:lnTo>
                  <a:lnTo>
                    <a:pt x="266008" y="1775345"/>
                  </a:lnTo>
                  <a:cubicBezTo>
                    <a:pt x="205155" y="1836198"/>
                    <a:pt x="106492" y="1836198"/>
                    <a:pt x="45639" y="1775345"/>
                  </a:cubicBezTo>
                  <a:cubicBezTo>
                    <a:pt x="-15213" y="1714492"/>
                    <a:pt x="-15213" y="1615829"/>
                    <a:pt x="45639" y="1554976"/>
                  </a:cubicBezTo>
                  <a:lnTo>
                    <a:pt x="690123" y="910492"/>
                  </a:lnTo>
                  <a:lnTo>
                    <a:pt x="45639" y="266008"/>
                  </a:lnTo>
                  <a:cubicBezTo>
                    <a:pt x="-15213" y="205155"/>
                    <a:pt x="-15213" y="106492"/>
                    <a:pt x="45639" y="45639"/>
                  </a:cubicBezTo>
                  <a:cubicBezTo>
                    <a:pt x="76066" y="15213"/>
                    <a:pt x="115945" y="0"/>
                    <a:pt x="155824" y="0"/>
                  </a:cubicBezTo>
                  <a:close/>
                </a:path>
              </a:pathLst>
            </a:custGeom>
            <a:solidFill>
              <a:srgbClr val="C00000"/>
            </a:solidFill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3" name="フリーフォーム: 図形 1182">
              <a:extLst>
                <a:ext uri="{FF2B5EF4-FFF2-40B4-BE49-F238E27FC236}">
                  <a16:creationId xmlns:a16="http://schemas.microsoft.com/office/drawing/2014/main" id="{A51EBB20-DEAA-8160-AB8B-203403CB375A}"/>
                </a:ext>
              </a:extLst>
            </p:cNvPr>
            <p:cNvSpPr/>
            <p:nvPr/>
          </p:nvSpPr>
          <p:spPr>
            <a:xfrm>
              <a:off x="1172754" y="898835"/>
              <a:ext cx="1702597" cy="1699422"/>
            </a:xfrm>
            <a:custGeom>
              <a:avLst/>
              <a:gdLst>
                <a:gd name="csX0" fmla="*/ 1598976 w 1702597"/>
                <a:gd name="csY0" fmla="*/ 0 h 1699422"/>
                <a:gd name="csX1" fmla="*/ 1670002 w 1702597"/>
                <a:gd name="csY1" fmla="*/ 29420 h 1699422"/>
                <a:gd name="csX2" fmla="*/ 1670002 w 1702597"/>
                <a:gd name="csY2" fmla="*/ 171473 h 1699422"/>
                <a:gd name="csX3" fmla="*/ 993352 w 1702597"/>
                <a:gd name="csY3" fmla="*/ 848124 h 1699422"/>
                <a:gd name="csX4" fmla="*/ 1673177 w 1702597"/>
                <a:gd name="csY4" fmla="*/ 1527949 h 1699422"/>
                <a:gd name="csX5" fmla="*/ 1673177 w 1702597"/>
                <a:gd name="csY5" fmla="*/ 1670002 h 1699422"/>
                <a:gd name="csX6" fmla="*/ 1531124 w 1702597"/>
                <a:gd name="csY6" fmla="*/ 1670002 h 1699422"/>
                <a:gd name="csX7" fmla="*/ 851299 w 1702597"/>
                <a:gd name="csY7" fmla="*/ 990177 h 1699422"/>
                <a:gd name="csX8" fmla="*/ 171473 w 1702597"/>
                <a:gd name="csY8" fmla="*/ 1670002 h 1699422"/>
                <a:gd name="csX9" fmla="*/ 29420 w 1702597"/>
                <a:gd name="csY9" fmla="*/ 1670002 h 1699422"/>
                <a:gd name="csX10" fmla="*/ 29420 w 1702597"/>
                <a:gd name="csY10" fmla="*/ 1527949 h 1699422"/>
                <a:gd name="csX11" fmla="*/ 709245 w 1702597"/>
                <a:gd name="csY11" fmla="*/ 848123 h 1699422"/>
                <a:gd name="csX12" fmla="*/ 32595 w 1702597"/>
                <a:gd name="csY12" fmla="*/ 171473 h 1699422"/>
                <a:gd name="csX13" fmla="*/ 32595 w 1702597"/>
                <a:gd name="csY13" fmla="*/ 29420 h 1699422"/>
                <a:gd name="csX14" fmla="*/ 103621 w 1702597"/>
                <a:gd name="csY14" fmla="*/ 0 h 1699422"/>
                <a:gd name="csX15" fmla="*/ 174648 w 1702597"/>
                <a:gd name="csY15" fmla="*/ 29420 h 1699422"/>
                <a:gd name="csX16" fmla="*/ 851299 w 1702597"/>
                <a:gd name="csY16" fmla="*/ 706070 h 1699422"/>
                <a:gd name="csX17" fmla="*/ 1527949 w 1702597"/>
                <a:gd name="csY17" fmla="*/ 29420 h 1699422"/>
                <a:gd name="csX18" fmla="*/ 1598976 w 1702597"/>
                <a:gd name="csY18" fmla="*/ 0 h 169942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1702597" h="1699422">
                  <a:moveTo>
                    <a:pt x="1598976" y="0"/>
                  </a:moveTo>
                  <a:cubicBezTo>
                    <a:pt x="1624682" y="0"/>
                    <a:pt x="1650389" y="9806"/>
                    <a:pt x="1670002" y="29420"/>
                  </a:cubicBezTo>
                  <a:cubicBezTo>
                    <a:pt x="1709229" y="68646"/>
                    <a:pt x="1709229" y="132246"/>
                    <a:pt x="1670002" y="171473"/>
                  </a:cubicBezTo>
                  <a:lnTo>
                    <a:pt x="993352" y="848124"/>
                  </a:lnTo>
                  <a:lnTo>
                    <a:pt x="1673177" y="1527949"/>
                  </a:lnTo>
                  <a:cubicBezTo>
                    <a:pt x="1712404" y="1567176"/>
                    <a:pt x="1712404" y="1630776"/>
                    <a:pt x="1673177" y="1670002"/>
                  </a:cubicBezTo>
                  <a:cubicBezTo>
                    <a:pt x="1633951" y="1709229"/>
                    <a:pt x="1570351" y="1709229"/>
                    <a:pt x="1531124" y="1670002"/>
                  </a:cubicBezTo>
                  <a:lnTo>
                    <a:pt x="851299" y="990177"/>
                  </a:lnTo>
                  <a:lnTo>
                    <a:pt x="171473" y="1670002"/>
                  </a:lnTo>
                  <a:cubicBezTo>
                    <a:pt x="132246" y="1709229"/>
                    <a:pt x="68646" y="1709229"/>
                    <a:pt x="29420" y="1670002"/>
                  </a:cubicBezTo>
                  <a:cubicBezTo>
                    <a:pt x="-9807" y="1630776"/>
                    <a:pt x="-9807" y="1567176"/>
                    <a:pt x="29420" y="1527949"/>
                  </a:cubicBezTo>
                  <a:lnTo>
                    <a:pt x="709245" y="848123"/>
                  </a:lnTo>
                  <a:lnTo>
                    <a:pt x="32595" y="171473"/>
                  </a:lnTo>
                  <a:cubicBezTo>
                    <a:pt x="-6632" y="132246"/>
                    <a:pt x="-6632" y="68646"/>
                    <a:pt x="32595" y="29420"/>
                  </a:cubicBezTo>
                  <a:cubicBezTo>
                    <a:pt x="52208" y="9806"/>
                    <a:pt x="77915" y="0"/>
                    <a:pt x="103621" y="0"/>
                  </a:cubicBezTo>
                  <a:cubicBezTo>
                    <a:pt x="129328" y="0"/>
                    <a:pt x="155035" y="9806"/>
                    <a:pt x="174648" y="29420"/>
                  </a:cubicBezTo>
                  <a:lnTo>
                    <a:pt x="851299" y="706070"/>
                  </a:lnTo>
                  <a:lnTo>
                    <a:pt x="1527949" y="29420"/>
                  </a:lnTo>
                  <a:cubicBezTo>
                    <a:pt x="1547562" y="9806"/>
                    <a:pt x="1573269" y="0"/>
                    <a:pt x="1598976" y="0"/>
                  </a:cubicBezTo>
                  <a:close/>
                </a:path>
              </a:pathLst>
            </a:custGeom>
            <a:solidFill>
              <a:srgbClr val="FF0000"/>
            </a:solidFill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23" name="グループ化 1222">
            <a:extLst>
              <a:ext uri="{FF2B5EF4-FFF2-40B4-BE49-F238E27FC236}">
                <a16:creationId xmlns:a16="http://schemas.microsoft.com/office/drawing/2014/main" id="{A9F07F97-AA4D-9271-7C23-E4DF72129715}"/>
              </a:ext>
            </a:extLst>
          </p:cNvPr>
          <p:cNvGrpSpPr/>
          <p:nvPr/>
        </p:nvGrpSpPr>
        <p:grpSpPr>
          <a:xfrm>
            <a:off x="753848" y="3980710"/>
            <a:ext cx="2412249" cy="2303809"/>
            <a:chOff x="753848" y="3980710"/>
            <a:chExt cx="2412249" cy="2303809"/>
          </a:xfrm>
        </p:grpSpPr>
        <p:sp>
          <p:nvSpPr>
            <p:cNvPr id="1168" name="フリーフォーム: 図形 1167">
              <a:extLst>
                <a:ext uri="{FF2B5EF4-FFF2-40B4-BE49-F238E27FC236}">
                  <a16:creationId xmlns:a16="http://schemas.microsoft.com/office/drawing/2014/main" id="{331C3A11-8498-7979-5166-2746584F8C3B}"/>
                </a:ext>
              </a:extLst>
            </p:cNvPr>
            <p:cNvSpPr/>
            <p:nvPr/>
          </p:nvSpPr>
          <p:spPr>
            <a:xfrm rot="21018182">
              <a:off x="753848" y="4055881"/>
              <a:ext cx="744031" cy="451301"/>
            </a:xfrm>
            <a:custGeom>
              <a:avLst/>
              <a:gdLst>
                <a:gd name="csX0" fmla="*/ 386207 w 744031"/>
                <a:gd name="csY0" fmla="*/ 0 h 451301"/>
                <a:gd name="csX1" fmla="*/ 430369 w 744031"/>
                <a:gd name="csY1" fmla="*/ 11833 h 451301"/>
                <a:gd name="csX2" fmla="*/ 417948 w 744031"/>
                <a:gd name="csY2" fmla="*/ 58189 h 451301"/>
                <a:gd name="csX3" fmla="*/ 435868 w 744031"/>
                <a:gd name="csY3" fmla="*/ 62620 h 451301"/>
                <a:gd name="csX4" fmla="*/ 476137 w 744031"/>
                <a:gd name="csY4" fmla="*/ 83386 h 451301"/>
                <a:gd name="csX5" fmla="*/ 500077 w 744031"/>
                <a:gd name="csY5" fmla="*/ 41919 h 451301"/>
                <a:gd name="csX6" fmla="*/ 539672 w 744031"/>
                <a:gd name="csY6" fmla="*/ 64779 h 451301"/>
                <a:gd name="csX7" fmla="*/ 516818 w 744031"/>
                <a:gd name="csY7" fmla="*/ 104364 h 451301"/>
                <a:gd name="csX8" fmla="*/ 525244 w 744031"/>
                <a:gd name="csY8" fmla="*/ 108709 h 451301"/>
                <a:gd name="csX9" fmla="*/ 571151 w 744031"/>
                <a:gd name="csY9" fmla="*/ 148261 h 451301"/>
                <a:gd name="csX10" fmla="*/ 606771 w 744031"/>
                <a:gd name="csY10" fmla="*/ 112641 h 451301"/>
                <a:gd name="csX11" fmla="*/ 639100 w 744031"/>
                <a:gd name="csY11" fmla="*/ 144970 h 451301"/>
                <a:gd name="csX12" fmla="*/ 604909 w 744031"/>
                <a:gd name="csY12" fmla="*/ 179161 h 451301"/>
                <a:gd name="csX13" fmla="*/ 642054 w 744031"/>
                <a:gd name="csY13" fmla="*/ 230545 h 451301"/>
                <a:gd name="csX14" fmla="*/ 682238 w 744031"/>
                <a:gd name="csY14" fmla="*/ 207345 h 451301"/>
                <a:gd name="csX15" fmla="*/ 705098 w 744031"/>
                <a:gd name="csY15" fmla="*/ 246940 h 451301"/>
                <a:gd name="csX16" fmla="*/ 665755 w 744031"/>
                <a:gd name="csY16" fmla="*/ 269655 h 451301"/>
                <a:gd name="csX17" fmla="*/ 691088 w 744031"/>
                <a:gd name="csY17" fmla="*/ 330593 h 451301"/>
                <a:gd name="csX18" fmla="*/ 732198 w 744031"/>
                <a:gd name="csY18" fmla="*/ 319578 h 451301"/>
                <a:gd name="csX19" fmla="*/ 744031 w 744031"/>
                <a:gd name="csY19" fmla="*/ 363740 h 451301"/>
                <a:gd name="csX20" fmla="*/ 702274 w 744031"/>
                <a:gd name="csY20" fmla="*/ 374928 h 451301"/>
                <a:gd name="csX21" fmla="*/ 713713 w 744031"/>
                <a:gd name="csY21" fmla="*/ 445681 h 451301"/>
                <a:gd name="csX22" fmla="*/ 582339 w 744031"/>
                <a:gd name="csY22" fmla="*/ 451301 h 451301"/>
                <a:gd name="csX23" fmla="*/ 575484 w 744031"/>
                <a:gd name="csY23" fmla="*/ 408902 h 451301"/>
                <a:gd name="csX24" fmla="*/ 522932 w 744031"/>
                <a:gd name="csY24" fmla="*/ 422983 h 451301"/>
                <a:gd name="csX25" fmla="*/ 511099 w 744031"/>
                <a:gd name="csY25" fmla="*/ 378821 h 451301"/>
                <a:gd name="csX26" fmla="*/ 563818 w 744031"/>
                <a:gd name="csY26" fmla="*/ 364695 h 451301"/>
                <a:gd name="csX27" fmla="*/ 551686 w 744031"/>
                <a:gd name="csY27" fmla="*/ 335512 h 451301"/>
                <a:gd name="csX28" fmla="*/ 506866 w 744031"/>
                <a:gd name="csY28" fmla="*/ 361389 h 451301"/>
                <a:gd name="csX29" fmla="*/ 484006 w 744031"/>
                <a:gd name="csY29" fmla="*/ 321794 h 451301"/>
                <a:gd name="csX30" fmla="*/ 528347 w 744031"/>
                <a:gd name="csY30" fmla="*/ 296194 h 451301"/>
                <a:gd name="csX31" fmla="*/ 511366 w 744031"/>
                <a:gd name="csY31" fmla="*/ 272704 h 451301"/>
                <a:gd name="csX32" fmla="*/ 477245 w 744031"/>
                <a:gd name="csY32" fmla="*/ 306825 h 451301"/>
                <a:gd name="csX33" fmla="*/ 444916 w 744031"/>
                <a:gd name="csY33" fmla="*/ 274496 h 451301"/>
                <a:gd name="csX34" fmla="*/ 478557 w 744031"/>
                <a:gd name="csY34" fmla="*/ 240855 h 451301"/>
                <a:gd name="csX35" fmla="*/ 451689 w 744031"/>
                <a:gd name="csY35" fmla="*/ 217706 h 451301"/>
                <a:gd name="csX36" fmla="*/ 451450 w 744031"/>
                <a:gd name="csY36" fmla="*/ 217583 h 451301"/>
                <a:gd name="csX37" fmla="*/ 425223 w 744031"/>
                <a:gd name="csY37" fmla="*/ 263011 h 451301"/>
                <a:gd name="csX38" fmla="*/ 385628 w 744031"/>
                <a:gd name="csY38" fmla="*/ 240151 h 451301"/>
                <a:gd name="csX39" fmla="*/ 410770 w 744031"/>
                <a:gd name="csY39" fmla="*/ 196605 h 451301"/>
                <a:gd name="csX40" fmla="*/ 389732 w 744031"/>
                <a:gd name="csY40" fmla="*/ 185756 h 451301"/>
                <a:gd name="csX41" fmla="*/ 384137 w 744031"/>
                <a:gd name="csY41" fmla="*/ 184372 h 451301"/>
                <a:gd name="csX42" fmla="*/ 371126 w 744031"/>
                <a:gd name="csY42" fmla="*/ 232932 h 451301"/>
                <a:gd name="csX43" fmla="*/ 326963 w 744031"/>
                <a:gd name="csY43" fmla="*/ 221099 h 451301"/>
                <a:gd name="csX44" fmla="*/ 339745 w 744031"/>
                <a:gd name="csY44" fmla="*/ 173396 h 451301"/>
                <a:gd name="csX45" fmla="*/ 322948 w 744031"/>
                <a:gd name="csY45" fmla="*/ 169242 h 451301"/>
                <a:gd name="csX46" fmla="*/ 299256 w 744031"/>
                <a:gd name="csY46" fmla="*/ 168994 h 451301"/>
                <a:gd name="csX47" fmla="*/ 297842 w 744031"/>
                <a:gd name="csY47" fmla="*/ 197938 h 451301"/>
                <a:gd name="csX48" fmla="*/ 73748 w 744031"/>
                <a:gd name="csY48" fmla="*/ 246336 h 451301"/>
                <a:gd name="csX49" fmla="*/ 0 w 744031"/>
                <a:gd name="csY49" fmla="*/ 155921 h 451301"/>
                <a:gd name="csX50" fmla="*/ 307459 w 744031"/>
                <a:gd name="csY50" fmla="*/ 1090 h 451301"/>
                <a:gd name="csX51" fmla="*/ 305634 w 744031"/>
                <a:gd name="csY51" fmla="*/ 38443 h 451301"/>
                <a:gd name="csX52" fmla="*/ 339529 w 744031"/>
                <a:gd name="csY52" fmla="*/ 38798 h 451301"/>
                <a:gd name="csX53" fmla="*/ 373556 w 744031"/>
                <a:gd name="csY53" fmla="*/ 47212 h 4513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</a:cxnLst>
              <a:rect l="l" t="t" r="r" b="b"/>
              <a:pathLst>
                <a:path w="744031" h="451301">
                  <a:moveTo>
                    <a:pt x="386207" y="0"/>
                  </a:moveTo>
                  <a:lnTo>
                    <a:pt x="430369" y="11833"/>
                  </a:lnTo>
                  <a:lnTo>
                    <a:pt x="417948" y="58189"/>
                  </a:lnTo>
                  <a:lnTo>
                    <a:pt x="435868" y="62620"/>
                  </a:lnTo>
                  <a:lnTo>
                    <a:pt x="476137" y="83386"/>
                  </a:lnTo>
                  <a:lnTo>
                    <a:pt x="500077" y="41919"/>
                  </a:lnTo>
                  <a:lnTo>
                    <a:pt x="539672" y="64779"/>
                  </a:lnTo>
                  <a:lnTo>
                    <a:pt x="516818" y="104364"/>
                  </a:lnTo>
                  <a:lnTo>
                    <a:pt x="525244" y="108709"/>
                  </a:lnTo>
                  <a:lnTo>
                    <a:pt x="571151" y="148261"/>
                  </a:lnTo>
                  <a:lnTo>
                    <a:pt x="606771" y="112641"/>
                  </a:lnTo>
                  <a:lnTo>
                    <a:pt x="639100" y="144970"/>
                  </a:lnTo>
                  <a:lnTo>
                    <a:pt x="604909" y="179161"/>
                  </a:lnTo>
                  <a:lnTo>
                    <a:pt x="642054" y="230545"/>
                  </a:lnTo>
                  <a:lnTo>
                    <a:pt x="682238" y="207345"/>
                  </a:lnTo>
                  <a:lnTo>
                    <a:pt x="705098" y="246940"/>
                  </a:lnTo>
                  <a:lnTo>
                    <a:pt x="665755" y="269655"/>
                  </a:lnTo>
                  <a:lnTo>
                    <a:pt x="691088" y="330593"/>
                  </a:lnTo>
                  <a:lnTo>
                    <a:pt x="732198" y="319578"/>
                  </a:lnTo>
                  <a:lnTo>
                    <a:pt x="744031" y="363740"/>
                  </a:lnTo>
                  <a:lnTo>
                    <a:pt x="702274" y="374928"/>
                  </a:lnTo>
                  <a:lnTo>
                    <a:pt x="713713" y="445681"/>
                  </a:lnTo>
                  <a:lnTo>
                    <a:pt x="582339" y="451301"/>
                  </a:lnTo>
                  <a:lnTo>
                    <a:pt x="575484" y="408902"/>
                  </a:lnTo>
                  <a:lnTo>
                    <a:pt x="522932" y="422983"/>
                  </a:lnTo>
                  <a:lnTo>
                    <a:pt x="511099" y="378821"/>
                  </a:lnTo>
                  <a:lnTo>
                    <a:pt x="563818" y="364695"/>
                  </a:lnTo>
                  <a:lnTo>
                    <a:pt x="551686" y="335512"/>
                  </a:lnTo>
                  <a:lnTo>
                    <a:pt x="506866" y="361389"/>
                  </a:lnTo>
                  <a:lnTo>
                    <a:pt x="484006" y="321794"/>
                  </a:lnTo>
                  <a:lnTo>
                    <a:pt x="528347" y="296194"/>
                  </a:lnTo>
                  <a:lnTo>
                    <a:pt x="511366" y="272704"/>
                  </a:lnTo>
                  <a:lnTo>
                    <a:pt x="477245" y="306825"/>
                  </a:lnTo>
                  <a:lnTo>
                    <a:pt x="444916" y="274496"/>
                  </a:lnTo>
                  <a:lnTo>
                    <a:pt x="478557" y="240855"/>
                  </a:lnTo>
                  <a:lnTo>
                    <a:pt x="451689" y="217706"/>
                  </a:lnTo>
                  <a:lnTo>
                    <a:pt x="451450" y="217583"/>
                  </a:lnTo>
                  <a:lnTo>
                    <a:pt x="425223" y="263011"/>
                  </a:lnTo>
                  <a:lnTo>
                    <a:pt x="385628" y="240151"/>
                  </a:lnTo>
                  <a:lnTo>
                    <a:pt x="410770" y="196605"/>
                  </a:lnTo>
                  <a:lnTo>
                    <a:pt x="389732" y="185756"/>
                  </a:lnTo>
                  <a:lnTo>
                    <a:pt x="384137" y="184372"/>
                  </a:lnTo>
                  <a:lnTo>
                    <a:pt x="371126" y="232932"/>
                  </a:lnTo>
                  <a:lnTo>
                    <a:pt x="326963" y="221099"/>
                  </a:lnTo>
                  <a:lnTo>
                    <a:pt x="339745" y="173396"/>
                  </a:lnTo>
                  <a:lnTo>
                    <a:pt x="322948" y="169242"/>
                  </a:lnTo>
                  <a:lnTo>
                    <a:pt x="299256" y="168994"/>
                  </a:lnTo>
                  <a:lnTo>
                    <a:pt x="297842" y="197938"/>
                  </a:lnTo>
                  <a:cubicBezTo>
                    <a:pt x="226717" y="194463"/>
                    <a:pt x="126206" y="198180"/>
                    <a:pt x="73748" y="246336"/>
                  </a:cubicBezTo>
                  <a:cubicBezTo>
                    <a:pt x="29322" y="197941"/>
                    <a:pt x="44426" y="204316"/>
                    <a:pt x="0" y="155921"/>
                  </a:cubicBezTo>
                  <a:cubicBezTo>
                    <a:pt x="88889" y="55467"/>
                    <a:pt x="183711" y="-4955"/>
                    <a:pt x="307459" y="1090"/>
                  </a:cubicBezTo>
                  <a:lnTo>
                    <a:pt x="305634" y="38443"/>
                  </a:lnTo>
                  <a:lnTo>
                    <a:pt x="339529" y="38798"/>
                  </a:lnTo>
                  <a:lnTo>
                    <a:pt x="373556" y="4721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80" name="フリーフォーム: 図形 1179">
              <a:extLst>
                <a:ext uri="{FF2B5EF4-FFF2-40B4-BE49-F238E27FC236}">
                  <a16:creationId xmlns:a16="http://schemas.microsoft.com/office/drawing/2014/main" id="{64B58F62-14BF-8D57-2D51-1184ECE0B1A7}"/>
                </a:ext>
              </a:extLst>
            </p:cNvPr>
            <p:cNvSpPr/>
            <p:nvPr/>
          </p:nvSpPr>
          <p:spPr>
            <a:xfrm>
              <a:off x="1127836" y="3980710"/>
              <a:ext cx="2038261" cy="2303809"/>
            </a:xfrm>
            <a:custGeom>
              <a:avLst/>
              <a:gdLst>
                <a:gd name="csX0" fmla="*/ 1033883 w 2038261"/>
                <a:gd name="csY0" fmla="*/ 141857 h 2303809"/>
                <a:gd name="csX1" fmla="*/ 924246 w 2038261"/>
                <a:gd name="csY1" fmla="*/ 251494 h 2303809"/>
                <a:gd name="csX2" fmla="*/ 924246 w 2038261"/>
                <a:gd name="csY2" fmla="*/ 278072 h 2303809"/>
                <a:gd name="csX3" fmla="*/ 1007304 w 2038261"/>
                <a:gd name="csY3" fmla="*/ 361130 h 2303809"/>
                <a:gd name="csX4" fmla="*/ 1536100 w 2038261"/>
                <a:gd name="csY4" fmla="*/ 361130 h 2303809"/>
                <a:gd name="csX5" fmla="*/ 1619158 w 2038261"/>
                <a:gd name="csY5" fmla="*/ 278072 h 2303809"/>
                <a:gd name="csX6" fmla="*/ 1619159 w 2038261"/>
                <a:gd name="csY6" fmla="*/ 251494 h 2303809"/>
                <a:gd name="csX7" fmla="*/ 1509522 w 2038261"/>
                <a:gd name="csY7" fmla="*/ 141857 h 2303809"/>
                <a:gd name="csX8" fmla="*/ 1077456 w 2038261"/>
                <a:gd name="csY8" fmla="*/ 0 h 2303809"/>
                <a:gd name="csX9" fmla="*/ 1371100 w 2038261"/>
                <a:gd name="csY9" fmla="*/ 0 h 2303809"/>
                <a:gd name="csX10" fmla="*/ 2038261 w 2038261"/>
                <a:gd name="csY10" fmla="*/ 667162 h 2303809"/>
                <a:gd name="csX11" fmla="*/ 2038261 w 2038261"/>
                <a:gd name="csY11" fmla="*/ 1046523 h 2303809"/>
                <a:gd name="csX12" fmla="*/ 2036191 w 2038261"/>
                <a:gd name="csY12" fmla="*/ 1067052 h 2303809"/>
                <a:gd name="csX13" fmla="*/ 2036191 w 2038261"/>
                <a:gd name="csY13" fmla="*/ 1895406 h 2303809"/>
                <a:gd name="csX14" fmla="*/ 1627788 w 2038261"/>
                <a:gd name="csY14" fmla="*/ 2303809 h 2303809"/>
                <a:gd name="csX15" fmla="*/ 408403 w 2038261"/>
                <a:gd name="csY15" fmla="*/ 2303809 h 2303809"/>
                <a:gd name="csX16" fmla="*/ 0 w 2038261"/>
                <a:gd name="csY16" fmla="*/ 1895406 h 2303809"/>
                <a:gd name="csX17" fmla="*/ 0 w 2038261"/>
                <a:gd name="csY17" fmla="*/ 1063162 h 2303809"/>
                <a:gd name="csX18" fmla="*/ 4507 w 2038261"/>
                <a:gd name="csY18" fmla="*/ 1018451 h 2303809"/>
                <a:gd name="csX19" fmla="*/ 702 w 2038261"/>
                <a:gd name="csY19" fmla="*/ 976982 h 2303809"/>
                <a:gd name="csX20" fmla="*/ 622509 w 2038261"/>
                <a:gd name="csY20" fmla="*/ 460771 h 2303809"/>
                <a:gd name="csX21" fmla="*/ 703939 w 2038261"/>
                <a:gd name="csY21" fmla="*/ 446861 h 2303809"/>
                <a:gd name="csX22" fmla="*/ 703939 w 2038261"/>
                <a:gd name="csY22" fmla="*/ 373517 h 2303809"/>
                <a:gd name="csX23" fmla="*/ 1077456 w 2038261"/>
                <a:gd name="csY23" fmla="*/ 0 h 230380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</a:cxnLst>
              <a:rect l="l" t="t" r="r" b="b"/>
              <a:pathLst>
                <a:path w="2038261" h="2303809">
                  <a:moveTo>
                    <a:pt x="1033883" y="141857"/>
                  </a:moveTo>
                  <a:cubicBezTo>
                    <a:pt x="973332" y="141857"/>
                    <a:pt x="924246" y="190943"/>
                    <a:pt x="924246" y="251494"/>
                  </a:cubicBezTo>
                  <a:lnTo>
                    <a:pt x="924246" y="278072"/>
                  </a:lnTo>
                  <a:cubicBezTo>
                    <a:pt x="924246" y="323944"/>
                    <a:pt x="961432" y="361130"/>
                    <a:pt x="1007304" y="361130"/>
                  </a:cubicBezTo>
                  <a:lnTo>
                    <a:pt x="1536100" y="361130"/>
                  </a:lnTo>
                  <a:cubicBezTo>
                    <a:pt x="1581972" y="361130"/>
                    <a:pt x="1619158" y="323944"/>
                    <a:pt x="1619158" y="278072"/>
                  </a:cubicBezTo>
                  <a:cubicBezTo>
                    <a:pt x="1619158" y="269213"/>
                    <a:pt x="1619159" y="260353"/>
                    <a:pt x="1619159" y="251494"/>
                  </a:cubicBezTo>
                  <a:cubicBezTo>
                    <a:pt x="1619159" y="190943"/>
                    <a:pt x="1570073" y="141857"/>
                    <a:pt x="1509522" y="141857"/>
                  </a:cubicBezTo>
                  <a:close/>
                  <a:moveTo>
                    <a:pt x="1077456" y="0"/>
                  </a:moveTo>
                  <a:lnTo>
                    <a:pt x="1371100" y="0"/>
                  </a:lnTo>
                  <a:cubicBezTo>
                    <a:pt x="1739563" y="0"/>
                    <a:pt x="2038261" y="298698"/>
                    <a:pt x="2038261" y="667162"/>
                  </a:cubicBezTo>
                  <a:lnTo>
                    <a:pt x="2038261" y="1046523"/>
                  </a:lnTo>
                  <a:lnTo>
                    <a:pt x="2036191" y="1067052"/>
                  </a:lnTo>
                  <a:lnTo>
                    <a:pt x="2036191" y="1895406"/>
                  </a:lnTo>
                  <a:cubicBezTo>
                    <a:pt x="2036191" y="2120961"/>
                    <a:pt x="1853343" y="2303809"/>
                    <a:pt x="1627788" y="2303809"/>
                  </a:cubicBezTo>
                  <a:lnTo>
                    <a:pt x="408403" y="2303809"/>
                  </a:lnTo>
                  <a:cubicBezTo>
                    <a:pt x="182848" y="2303809"/>
                    <a:pt x="0" y="2120961"/>
                    <a:pt x="0" y="1895406"/>
                  </a:cubicBezTo>
                  <a:lnTo>
                    <a:pt x="0" y="1063162"/>
                  </a:lnTo>
                  <a:lnTo>
                    <a:pt x="4507" y="1018451"/>
                  </a:lnTo>
                  <a:lnTo>
                    <a:pt x="702" y="976982"/>
                  </a:lnTo>
                  <a:cubicBezTo>
                    <a:pt x="702" y="744924"/>
                    <a:pt x="257099" y="545819"/>
                    <a:pt x="622509" y="460771"/>
                  </a:cubicBezTo>
                  <a:lnTo>
                    <a:pt x="703939" y="446861"/>
                  </a:lnTo>
                  <a:lnTo>
                    <a:pt x="703939" y="373517"/>
                  </a:lnTo>
                  <a:cubicBezTo>
                    <a:pt x="703939" y="167229"/>
                    <a:pt x="871168" y="0"/>
                    <a:pt x="107745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8" name="フリーフォーム: 図形 1177">
              <a:extLst>
                <a:ext uri="{FF2B5EF4-FFF2-40B4-BE49-F238E27FC236}">
                  <a16:creationId xmlns:a16="http://schemas.microsoft.com/office/drawing/2014/main" id="{73A66189-C799-97BD-B566-099F3E588E82}"/>
                </a:ext>
              </a:extLst>
            </p:cNvPr>
            <p:cNvSpPr/>
            <p:nvPr/>
          </p:nvSpPr>
          <p:spPr>
            <a:xfrm rot="20118182">
              <a:off x="1270696" y="4429112"/>
              <a:ext cx="374484" cy="133305"/>
            </a:xfrm>
            <a:custGeom>
              <a:avLst/>
              <a:gdLst>
                <a:gd name="csX0" fmla="*/ 366322 w 374484"/>
                <a:gd name="csY0" fmla="*/ 8162 h 133305"/>
                <a:gd name="csX1" fmla="*/ 374484 w 374484"/>
                <a:gd name="csY1" fmla="*/ 27866 h 133305"/>
                <a:gd name="csX2" fmla="*/ 374484 w 374484"/>
                <a:gd name="csY2" fmla="*/ 129339 h 133305"/>
                <a:gd name="csX3" fmla="*/ 289999 w 374484"/>
                <a:gd name="csY3" fmla="*/ 117365 h 133305"/>
                <a:gd name="csX4" fmla="*/ 106221 w 374484"/>
                <a:gd name="csY4" fmla="*/ 116474 h 133305"/>
                <a:gd name="csX5" fmla="*/ 0 w 374484"/>
                <a:gd name="csY5" fmla="*/ 133305 h 133305"/>
                <a:gd name="csX6" fmla="*/ 0 w 374484"/>
                <a:gd name="csY6" fmla="*/ 27866 h 133305"/>
                <a:gd name="csX7" fmla="*/ 27866 w 374484"/>
                <a:gd name="csY7" fmla="*/ 0 h 133305"/>
                <a:gd name="csX8" fmla="*/ 346618 w 374484"/>
                <a:gd name="csY8" fmla="*/ 0 h 133305"/>
                <a:gd name="csX9" fmla="*/ 366322 w 374484"/>
                <a:gd name="csY9" fmla="*/ 8162 h 13330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374484" h="133305">
                  <a:moveTo>
                    <a:pt x="366322" y="8162"/>
                  </a:moveTo>
                  <a:cubicBezTo>
                    <a:pt x="371365" y="13205"/>
                    <a:pt x="374484" y="20171"/>
                    <a:pt x="374484" y="27866"/>
                  </a:cubicBezTo>
                  <a:lnTo>
                    <a:pt x="374484" y="129339"/>
                  </a:lnTo>
                  <a:lnTo>
                    <a:pt x="289999" y="117365"/>
                  </a:lnTo>
                  <a:cubicBezTo>
                    <a:pt x="226004" y="112549"/>
                    <a:pt x="164457" y="112273"/>
                    <a:pt x="106221" y="116474"/>
                  </a:cubicBezTo>
                  <a:lnTo>
                    <a:pt x="0" y="133305"/>
                  </a:lnTo>
                  <a:lnTo>
                    <a:pt x="0" y="27866"/>
                  </a:lnTo>
                  <a:cubicBezTo>
                    <a:pt x="0" y="12476"/>
                    <a:pt x="12476" y="0"/>
                    <a:pt x="27866" y="0"/>
                  </a:cubicBezTo>
                  <a:lnTo>
                    <a:pt x="346618" y="0"/>
                  </a:lnTo>
                  <a:cubicBezTo>
                    <a:pt x="354313" y="0"/>
                    <a:pt x="361280" y="3119"/>
                    <a:pt x="366322" y="816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4" name="テキスト ボックス 1183">
              <a:extLst>
                <a:ext uri="{FF2B5EF4-FFF2-40B4-BE49-F238E27FC236}">
                  <a16:creationId xmlns:a16="http://schemas.microsoft.com/office/drawing/2014/main" id="{B830DA3D-35BC-4ECC-2C00-F8404CCB8FE4}"/>
                </a:ext>
              </a:extLst>
            </p:cNvPr>
            <p:cNvSpPr txBox="1"/>
            <p:nvPr/>
          </p:nvSpPr>
          <p:spPr>
            <a:xfrm>
              <a:off x="1464220" y="5132416"/>
              <a:ext cx="1390724" cy="350418"/>
            </a:xfrm>
            <a:prstGeom prst="rect">
              <a:avLst/>
            </a:prstGeom>
            <a:noFill/>
            <a:ln w="31750">
              <a:noFill/>
            </a:ln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火気厳禁</a:t>
              </a:r>
            </a:p>
          </p:txBody>
        </p:sp>
      </p:grpSp>
      <p:grpSp>
        <p:nvGrpSpPr>
          <p:cNvPr id="1225" name="グループ化 1224">
            <a:extLst>
              <a:ext uri="{FF2B5EF4-FFF2-40B4-BE49-F238E27FC236}">
                <a16:creationId xmlns:a16="http://schemas.microsoft.com/office/drawing/2014/main" id="{30E1395D-281C-0C48-0EED-0CBEC286343D}"/>
              </a:ext>
            </a:extLst>
          </p:cNvPr>
          <p:cNvGrpSpPr/>
          <p:nvPr/>
        </p:nvGrpSpPr>
        <p:grpSpPr>
          <a:xfrm>
            <a:off x="6912226" y="3851009"/>
            <a:ext cx="2500707" cy="2452560"/>
            <a:chOff x="6912226" y="3851009"/>
            <a:chExt cx="2500707" cy="2452560"/>
          </a:xfrm>
        </p:grpSpPr>
        <p:sp>
          <p:nvSpPr>
            <p:cNvPr id="1222" name="フリーフォーム: 図形 1221">
              <a:extLst>
                <a:ext uri="{FF2B5EF4-FFF2-40B4-BE49-F238E27FC236}">
                  <a16:creationId xmlns:a16="http://schemas.microsoft.com/office/drawing/2014/main" id="{18F9D28B-3AAA-6F26-B694-0E5321E09E21}"/>
                </a:ext>
              </a:extLst>
            </p:cNvPr>
            <p:cNvSpPr/>
            <p:nvPr/>
          </p:nvSpPr>
          <p:spPr>
            <a:xfrm>
              <a:off x="7689974" y="3914164"/>
              <a:ext cx="932047" cy="249196"/>
            </a:xfrm>
            <a:custGeom>
              <a:avLst/>
              <a:gdLst>
                <a:gd name="csX0" fmla="*/ 41949 w 932047"/>
                <a:gd name="csY0" fmla="*/ 0 h 251688"/>
                <a:gd name="csX1" fmla="*/ 890098 w 932047"/>
                <a:gd name="csY1" fmla="*/ 0 h 251688"/>
                <a:gd name="csX2" fmla="*/ 932047 w 932047"/>
                <a:gd name="csY2" fmla="*/ 41949 h 251688"/>
                <a:gd name="csX3" fmla="*/ 932047 w 932047"/>
                <a:gd name="csY3" fmla="*/ 251688 h 251688"/>
                <a:gd name="csX4" fmla="*/ 704625 w 932047"/>
                <a:gd name="csY4" fmla="*/ 251688 h 251688"/>
                <a:gd name="csX5" fmla="*/ 704626 w 932047"/>
                <a:gd name="csY5" fmla="*/ 168824 h 251688"/>
                <a:gd name="csX6" fmla="*/ 621761 w 932047"/>
                <a:gd name="csY6" fmla="*/ 85959 h 251688"/>
                <a:gd name="csX7" fmla="*/ 310285 w 932047"/>
                <a:gd name="csY7" fmla="*/ 85959 h 251688"/>
                <a:gd name="csX8" fmla="*/ 227420 w 932047"/>
                <a:gd name="csY8" fmla="*/ 168824 h 251688"/>
                <a:gd name="csX9" fmla="*/ 227420 w 932047"/>
                <a:gd name="csY9" fmla="*/ 251688 h 251688"/>
                <a:gd name="csX10" fmla="*/ 0 w 932047"/>
                <a:gd name="csY10" fmla="*/ 251688 h 251688"/>
                <a:gd name="csX11" fmla="*/ 0 w 932047"/>
                <a:gd name="csY11" fmla="*/ 41949 h 251688"/>
                <a:gd name="csX12" fmla="*/ 41949 w 932047"/>
                <a:gd name="csY12" fmla="*/ 0 h 25168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932047" h="251688">
                  <a:moveTo>
                    <a:pt x="41949" y="0"/>
                  </a:moveTo>
                  <a:lnTo>
                    <a:pt x="890098" y="0"/>
                  </a:lnTo>
                  <a:cubicBezTo>
                    <a:pt x="913266" y="0"/>
                    <a:pt x="932047" y="18781"/>
                    <a:pt x="932047" y="41949"/>
                  </a:cubicBezTo>
                  <a:lnTo>
                    <a:pt x="932047" y="251688"/>
                  </a:lnTo>
                  <a:lnTo>
                    <a:pt x="704625" y="251688"/>
                  </a:lnTo>
                  <a:cubicBezTo>
                    <a:pt x="704625" y="224067"/>
                    <a:pt x="704626" y="196445"/>
                    <a:pt x="704626" y="168824"/>
                  </a:cubicBezTo>
                  <a:cubicBezTo>
                    <a:pt x="704626" y="123059"/>
                    <a:pt x="667526" y="85959"/>
                    <a:pt x="621761" y="85959"/>
                  </a:cubicBezTo>
                  <a:lnTo>
                    <a:pt x="310285" y="85959"/>
                  </a:lnTo>
                  <a:cubicBezTo>
                    <a:pt x="264520" y="85959"/>
                    <a:pt x="227420" y="123059"/>
                    <a:pt x="227420" y="168824"/>
                  </a:cubicBezTo>
                  <a:lnTo>
                    <a:pt x="227420" y="251688"/>
                  </a:lnTo>
                  <a:lnTo>
                    <a:pt x="0" y="251688"/>
                  </a:lnTo>
                  <a:lnTo>
                    <a:pt x="0" y="41949"/>
                  </a:lnTo>
                  <a:cubicBezTo>
                    <a:pt x="0" y="18781"/>
                    <a:pt x="18781" y="0"/>
                    <a:pt x="41949" y="0"/>
                  </a:cubicBezTo>
                  <a:close/>
                </a:path>
              </a:pathLst>
            </a:custGeom>
            <a:solidFill>
              <a:srgbClr val="C00000"/>
            </a:solidFill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215" name="グループ化 1214">
              <a:extLst>
                <a:ext uri="{FF2B5EF4-FFF2-40B4-BE49-F238E27FC236}">
                  <a16:creationId xmlns:a16="http://schemas.microsoft.com/office/drawing/2014/main" id="{1EDAF1E6-220C-264B-EFE2-168E4CDB1D63}"/>
                </a:ext>
              </a:extLst>
            </p:cNvPr>
            <p:cNvGrpSpPr/>
            <p:nvPr/>
          </p:nvGrpSpPr>
          <p:grpSpPr>
            <a:xfrm>
              <a:off x="6912226" y="3851009"/>
              <a:ext cx="2500707" cy="2452560"/>
              <a:chOff x="6256833" y="4180304"/>
              <a:chExt cx="3125292" cy="3065120"/>
            </a:xfrm>
            <a:solidFill>
              <a:schemeClr val="bg1">
                <a:lumMod val="85000"/>
              </a:schemeClr>
            </a:solidFill>
          </p:grpSpPr>
          <p:grpSp>
            <p:nvGrpSpPr>
              <p:cNvPr id="1194" name="グループ化 1193">
                <a:extLst>
                  <a:ext uri="{FF2B5EF4-FFF2-40B4-BE49-F238E27FC236}">
                    <a16:creationId xmlns:a16="http://schemas.microsoft.com/office/drawing/2014/main" id="{37406AEC-E719-37A3-4275-20E1B26DBB30}"/>
                  </a:ext>
                </a:extLst>
              </p:cNvPr>
              <p:cNvGrpSpPr/>
              <p:nvPr/>
            </p:nvGrpSpPr>
            <p:grpSpPr>
              <a:xfrm>
                <a:off x="6992698" y="4180304"/>
                <a:ext cx="1653562" cy="391921"/>
                <a:chOff x="6850485" y="4180304"/>
                <a:chExt cx="1839959" cy="391921"/>
              </a:xfrm>
              <a:grpFill/>
            </p:grpSpPr>
            <p:sp>
              <p:nvSpPr>
                <p:cNvPr id="1191" name="台形 1190">
                  <a:extLst>
                    <a:ext uri="{FF2B5EF4-FFF2-40B4-BE49-F238E27FC236}">
                      <a16:creationId xmlns:a16="http://schemas.microsoft.com/office/drawing/2014/main" id="{1959DBC9-6F98-93C7-F49F-597E6C0A4F66}"/>
                    </a:ext>
                  </a:extLst>
                </p:cNvPr>
                <p:cNvSpPr/>
                <p:nvPr/>
              </p:nvSpPr>
              <p:spPr>
                <a:xfrm>
                  <a:off x="6850485" y="4180304"/>
                  <a:ext cx="525509" cy="391921"/>
                </a:xfrm>
                <a:prstGeom prst="trapezoid">
                  <a:avLst/>
                </a:prstGeom>
                <a:solidFill>
                  <a:srgbClr val="FF0000"/>
                </a:solidFill>
                <a:ln w="317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2" name="台形 1191">
                  <a:extLst>
                    <a:ext uri="{FF2B5EF4-FFF2-40B4-BE49-F238E27FC236}">
                      <a16:creationId xmlns:a16="http://schemas.microsoft.com/office/drawing/2014/main" id="{6F8A751B-B6E0-2F0C-0CF0-269499F8A057}"/>
                    </a:ext>
                  </a:extLst>
                </p:cNvPr>
                <p:cNvSpPr/>
                <p:nvPr/>
              </p:nvSpPr>
              <p:spPr>
                <a:xfrm>
                  <a:off x="8164935" y="4180304"/>
                  <a:ext cx="525509" cy="391921"/>
                </a:xfrm>
                <a:prstGeom prst="trapezoid">
                  <a:avLst/>
                </a:prstGeom>
                <a:solidFill>
                  <a:srgbClr val="FF0000"/>
                </a:solidFill>
                <a:ln w="317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198" name="四角形: 上の 2 つの角を丸める 1197">
                <a:extLst>
                  <a:ext uri="{FF2B5EF4-FFF2-40B4-BE49-F238E27FC236}">
                    <a16:creationId xmlns:a16="http://schemas.microsoft.com/office/drawing/2014/main" id="{230E2D90-7BCD-FE29-C040-60DADB23D2F6}"/>
                  </a:ext>
                </a:extLst>
              </p:cNvPr>
              <p:cNvSpPr/>
              <p:nvPr/>
            </p:nvSpPr>
            <p:spPr>
              <a:xfrm>
                <a:off x="6463329" y="4396470"/>
                <a:ext cx="399434" cy="188465"/>
              </a:xfrm>
              <a:prstGeom prst="round2SameRect">
                <a:avLst>
                  <a:gd name="adj1" fmla="val 30592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317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99" name="グループ化 1198">
                <a:extLst>
                  <a:ext uri="{FF2B5EF4-FFF2-40B4-BE49-F238E27FC236}">
                    <a16:creationId xmlns:a16="http://schemas.microsoft.com/office/drawing/2014/main" id="{D4002101-0974-D18B-41AB-54F04D706CF0}"/>
                  </a:ext>
                </a:extLst>
              </p:cNvPr>
              <p:cNvGrpSpPr/>
              <p:nvPr/>
            </p:nvGrpSpPr>
            <p:grpSpPr>
              <a:xfrm>
                <a:off x="6391892" y="4312443"/>
                <a:ext cx="542308" cy="219075"/>
                <a:chOff x="3641072" y="3659981"/>
                <a:chExt cx="443248" cy="219075"/>
              </a:xfrm>
              <a:grpFill/>
            </p:grpSpPr>
            <p:sp>
              <p:nvSpPr>
                <p:cNvPr id="1200" name="四角形: 上の 2 つの角を丸める 1199">
                  <a:extLst>
                    <a:ext uri="{FF2B5EF4-FFF2-40B4-BE49-F238E27FC236}">
                      <a16:creationId xmlns:a16="http://schemas.microsoft.com/office/drawing/2014/main" id="{23732998-B584-EA95-1D2F-904CF1662ED1}"/>
                    </a:ext>
                  </a:extLst>
                </p:cNvPr>
                <p:cNvSpPr/>
                <p:nvPr/>
              </p:nvSpPr>
              <p:spPr>
                <a:xfrm>
                  <a:off x="3641072" y="3678685"/>
                  <a:ext cx="443248" cy="188465"/>
                </a:xfrm>
                <a:prstGeom prst="round2SameRect">
                  <a:avLst>
                    <a:gd name="adj1" fmla="val 30592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317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1" name="四角形: 上の 2 つの角を丸める 1200">
                  <a:extLst>
                    <a:ext uri="{FF2B5EF4-FFF2-40B4-BE49-F238E27FC236}">
                      <a16:creationId xmlns:a16="http://schemas.microsoft.com/office/drawing/2014/main" id="{4A0B15F9-E6AE-D0BE-FAB7-5F435E267CFF}"/>
                    </a:ext>
                  </a:extLst>
                </p:cNvPr>
                <p:cNvSpPr/>
                <p:nvPr/>
              </p:nvSpPr>
              <p:spPr>
                <a:xfrm>
                  <a:off x="3678287" y="3659981"/>
                  <a:ext cx="45719" cy="21907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17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2" name="四角形: 上の 2 つの角を丸める 1201">
                  <a:extLst>
                    <a:ext uri="{FF2B5EF4-FFF2-40B4-BE49-F238E27FC236}">
                      <a16:creationId xmlns:a16="http://schemas.microsoft.com/office/drawing/2014/main" id="{9FBE4063-2303-1815-C555-87FF40E06209}"/>
                    </a:ext>
                  </a:extLst>
                </p:cNvPr>
                <p:cNvSpPr/>
                <p:nvPr/>
              </p:nvSpPr>
              <p:spPr>
                <a:xfrm>
                  <a:off x="3999756" y="3659981"/>
                  <a:ext cx="45719" cy="21907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17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3" name="四角形: 上の 2 つの角を丸める 1202">
                  <a:extLst>
                    <a:ext uri="{FF2B5EF4-FFF2-40B4-BE49-F238E27FC236}">
                      <a16:creationId xmlns:a16="http://schemas.microsoft.com/office/drawing/2014/main" id="{AA100CF6-34DB-6335-FF32-00A83BCEBA8E}"/>
                    </a:ext>
                  </a:extLst>
                </p:cNvPr>
                <p:cNvSpPr/>
                <p:nvPr/>
              </p:nvSpPr>
              <p:spPr>
                <a:xfrm>
                  <a:off x="3775918" y="3659981"/>
                  <a:ext cx="45719" cy="21907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17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4" name="四角形: 上の 2 つの角を丸める 1203">
                  <a:extLst>
                    <a:ext uri="{FF2B5EF4-FFF2-40B4-BE49-F238E27FC236}">
                      <a16:creationId xmlns:a16="http://schemas.microsoft.com/office/drawing/2014/main" id="{6EF6C43C-801B-89A0-5DAB-CEF6FE694A56}"/>
                    </a:ext>
                  </a:extLst>
                </p:cNvPr>
                <p:cNvSpPr/>
                <p:nvPr/>
              </p:nvSpPr>
              <p:spPr>
                <a:xfrm>
                  <a:off x="3897362" y="3659981"/>
                  <a:ext cx="45719" cy="21907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17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05" name="四角形: 上の 2 つの角を丸める 1204">
                <a:extLst>
                  <a:ext uri="{FF2B5EF4-FFF2-40B4-BE49-F238E27FC236}">
                    <a16:creationId xmlns:a16="http://schemas.microsoft.com/office/drawing/2014/main" id="{ABB5254A-38B3-FC8D-02B8-B426F2767F07}"/>
                  </a:ext>
                </a:extLst>
              </p:cNvPr>
              <p:cNvSpPr/>
              <p:nvPr/>
            </p:nvSpPr>
            <p:spPr>
              <a:xfrm>
                <a:off x="8759745" y="4396470"/>
                <a:ext cx="399434" cy="188465"/>
              </a:xfrm>
              <a:prstGeom prst="round2SameRect">
                <a:avLst>
                  <a:gd name="adj1" fmla="val 30592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317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06" name="グループ化 1205">
                <a:extLst>
                  <a:ext uri="{FF2B5EF4-FFF2-40B4-BE49-F238E27FC236}">
                    <a16:creationId xmlns:a16="http://schemas.microsoft.com/office/drawing/2014/main" id="{C8D180CC-D264-880A-1BA5-4C4CBC0830EB}"/>
                  </a:ext>
                </a:extLst>
              </p:cNvPr>
              <p:cNvGrpSpPr/>
              <p:nvPr/>
            </p:nvGrpSpPr>
            <p:grpSpPr>
              <a:xfrm>
                <a:off x="8688308" y="4312443"/>
                <a:ext cx="542308" cy="219075"/>
                <a:chOff x="3641072" y="3659981"/>
                <a:chExt cx="443248" cy="219075"/>
              </a:xfrm>
              <a:grpFill/>
            </p:grpSpPr>
            <p:sp>
              <p:nvSpPr>
                <p:cNvPr id="1207" name="四角形: 上の 2 つの角を丸める 1206">
                  <a:extLst>
                    <a:ext uri="{FF2B5EF4-FFF2-40B4-BE49-F238E27FC236}">
                      <a16:creationId xmlns:a16="http://schemas.microsoft.com/office/drawing/2014/main" id="{71A6E2EF-8DDA-8C68-0479-C91EB8153D87}"/>
                    </a:ext>
                  </a:extLst>
                </p:cNvPr>
                <p:cNvSpPr/>
                <p:nvPr/>
              </p:nvSpPr>
              <p:spPr>
                <a:xfrm>
                  <a:off x="3641072" y="3678685"/>
                  <a:ext cx="443248" cy="188465"/>
                </a:xfrm>
                <a:prstGeom prst="round2SameRect">
                  <a:avLst>
                    <a:gd name="adj1" fmla="val 30592"/>
                    <a:gd name="adj2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317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8" name="四角形: 上の 2 つの角を丸める 1207">
                  <a:extLst>
                    <a:ext uri="{FF2B5EF4-FFF2-40B4-BE49-F238E27FC236}">
                      <a16:creationId xmlns:a16="http://schemas.microsoft.com/office/drawing/2014/main" id="{7EAC4D5B-000B-5C94-B71B-69ED3D11E1CB}"/>
                    </a:ext>
                  </a:extLst>
                </p:cNvPr>
                <p:cNvSpPr/>
                <p:nvPr/>
              </p:nvSpPr>
              <p:spPr>
                <a:xfrm>
                  <a:off x="3678287" y="3659981"/>
                  <a:ext cx="45719" cy="21907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17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9" name="四角形: 上の 2 つの角を丸める 1208">
                  <a:extLst>
                    <a:ext uri="{FF2B5EF4-FFF2-40B4-BE49-F238E27FC236}">
                      <a16:creationId xmlns:a16="http://schemas.microsoft.com/office/drawing/2014/main" id="{4007A1DD-1D07-7330-018B-545F192178A8}"/>
                    </a:ext>
                  </a:extLst>
                </p:cNvPr>
                <p:cNvSpPr/>
                <p:nvPr/>
              </p:nvSpPr>
              <p:spPr>
                <a:xfrm>
                  <a:off x="3999756" y="3659981"/>
                  <a:ext cx="45719" cy="21907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17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0" name="四角形: 上の 2 つの角を丸める 1209">
                  <a:extLst>
                    <a:ext uri="{FF2B5EF4-FFF2-40B4-BE49-F238E27FC236}">
                      <a16:creationId xmlns:a16="http://schemas.microsoft.com/office/drawing/2014/main" id="{2A4E9F01-400B-026D-40C6-09A5EDFB8E7F}"/>
                    </a:ext>
                  </a:extLst>
                </p:cNvPr>
                <p:cNvSpPr/>
                <p:nvPr/>
              </p:nvSpPr>
              <p:spPr>
                <a:xfrm>
                  <a:off x="3775918" y="3659981"/>
                  <a:ext cx="45719" cy="21907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17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1" name="四角形: 上の 2 つの角を丸める 1210">
                  <a:extLst>
                    <a:ext uri="{FF2B5EF4-FFF2-40B4-BE49-F238E27FC236}">
                      <a16:creationId xmlns:a16="http://schemas.microsoft.com/office/drawing/2014/main" id="{CAC440A7-9E41-8B84-4AE5-934817205FAA}"/>
                    </a:ext>
                  </a:extLst>
                </p:cNvPr>
                <p:cNvSpPr/>
                <p:nvPr/>
              </p:nvSpPr>
              <p:spPr>
                <a:xfrm>
                  <a:off x="3897362" y="3659981"/>
                  <a:ext cx="45719" cy="21907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17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12" name="四角形: 上の 2 つの角を丸める 1211">
                <a:extLst>
                  <a:ext uri="{FF2B5EF4-FFF2-40B4-BE49-F238E27FC236}">
                    <a16:creationId xmlns:a16="http://schemas.microsoft.com/office/drawing/2014/main" id="{C067E4A0-73D7-EC85-F66D-C0DE065CA3ED}"/>
                  </a:ext>
                </a:extLst>
              </p:cNvPr>
              <p:cNvSpPr/>
              <p:nvPr/>
            </p:nvSpPr>
            <p:spPr>
              <a:xfrm>
                <a:off x="6256833" y="4572225"/>
                <a:ext cx="3125292" cy="2673199"/>
              </a:xfrm>
              <a:prstGeom prst="round2SameRect">
                <a:avLst>
                  <a:gd name="adj1" fmla="val 8170"/>
                  <a:gd name="adj2" fmla="val 37057"/>
                </a:avLst>
              </a:prstGeom>
              <a:solidFill>
                <a:srgbClr val="FF0000"/>
              </a:solidFill>
              <a:ln w="317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3" name="テキスト ボックス 1212">
                <a:extLst>
                  <a:ext uri="{FF2B5EF4-FFF2-40B4-BE49-F238E27FC236}">
                    <a16:creationId xmlns:a16="http://schemas.microsoft.com/office/drawing/2014/main" id="{1B05425A-2FE7-C8D6-898A-C79F19A025CA}"/>
                  </a:ext>
                </a:extLst>
              </p:cNvPr>
              <p:cNvSpPr txBox="1"/>
              <p:nvPr/>
            </p:nvSpPr>
            <p:spPr>
              <a:xfrm>
                <a:off x="6588738" y="5412780"/>
                <a:ext cx="2415315" cy="608582"/>
              </a:xfrm>
              <a:prstGeom prst="rect">
                <a:avLst/>
              </a:prstGeom>
              <a:noFill/>
              <a:ln w="31750">
                <a:noFill/>
              </a:ln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火気厳禁</a:t>
                </a:r>
              </a:p>
            </p:txBody>
          </p:sp>
        </p:grpSp>
      </p:grpSp>
      <p:grpSp>
        <p:nvGrpSpPr>
          <p:cNvPr id="1224" name="グループ化 1223">
            <a:extLst>
              <a:ext uri="{FF2B5EF4-FFF2-40B4-BE49-F238E27FC236}">
                <a16:creationId xmlns:a16="http://schemas.microsoft.com/office/drawing/2014/main" id="{950B5841-0311-5982-9AB7-CF498A48C577}"/>
              </a:ext>
            </a:extLst>
          </p:cNvPr>
          <p:cNvGrpSpPr/>
          <p:nvPr/>
        </p:nvGrpSpPr>
        <p:grpSpPr>
          <a:xfrm>
            <a:off x="4141247" y="3800475"/>
            <a:ext cx="1829869" cy="2553245"/>
            <a:chOff x="4141247" y="3800475"/>
            <a:chExt cx="1829869" cy="2553245"/>
          </a:xfrm>
        </p:grpSpPr>
        <p:sp>
          <p:nvSpPr>
            <p:cNvPr id="1126" name="四角形: 上の 2 つの角を丸める 1125">
              <a:extLst>
                <a:ext uri="{FF2B5EF4-FFF2-40B4-BE49-F238E27FC236}">
                  <a16:creationId xmlns:a16="http://schemas.microsoft.com/office/drawing/2014/main" id="{CDD4698A-D9A6-5649-DEB3-6CB0FD53D886}"/>
                </a:ext>
              </a:extLst>
            </p:cNvPr>
            <p:cNvSpPr/>
            <p:nvPr/>
          </p:nvSpPr>
          <p:spPr>
            <a:xfrm>
              <a:off x="4328648" y="3877368"/>
              <a:ext cx="365523" cy="172465"/>
            </a:xfrm>
            <a:prstGeom prst="round2SameRect">
              <a:avLst>
                <a:gd name="adj1" fmla="val 30592"/>
                <a:gd name="adj2" fmla="val 0"/>
              </a:avLst>
            </a:prstGeom>
            <a:solidFill>
              <a:srgbClr val="FF0000"/>
            </a:solidFill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6" name="フリーフォーム: 図形 1105">
              <a:extLst>
                <a:ext uri="{FF2B5EF4-FFF2-40B4-BE49-F238E27FC236}">
                  <a16:creationId xmlns:a16="http://schemas.microsoft.com/office/drawing/2014/main" id="{21D3C469-DBE3-4F94-933B-64F1B35455CE}"/>
                </a:ext>
              </a:extLst>
            </p:cNvPr>
            <p:cNvSpPr/>
            <p:nvPr/>
          </p:nvSpPr>
          <p:spPr>
            <a:xfrm>
              <a:off x="4171190" y="4674289"/>
              <a:ext cx="1769983" cy="1249833"/>
            </a:xfrm>
            <a:custGeom>
              <a:avLst/>
              <a:gdLst>
                <a:gd name="csX0" fmla="*/ 0 w 1999634"/>
                <a:gd name="csY0" fmla="*/ 0 h 1280683"/>
                <a:gd name="csX1" fmla="*/ 1999634 w 1999634"/>
                <a:gd name="csY1" fmla="*/ 0 h 1280683"/>
                <a:gd name="csX2" fmla="*/ 1999634 w 1999634"/>
                <a:gd name="csY2" fmla="*/ 1280683 h 1280683"/>
                <a:gd name="csX3" fmla="*/ 0 w 1999634"/>
                <a:gd name="csY3" fmla="*/ 1280683 h 1280683"/>
                <a:gd name="csX4" fmla="*/ 0 w 1999634"/>
                <a:gd name="csY4" fmla="*/ 0 h 12806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999634" h="1280683">
                  <a:moveTo>
                    <a:pt x="0" y="0"/>
                  </a:moveTo>
                  <a:lnTo>
                    <a:pt x="1999634" y="0"/>
                  </a:lnTo>
                  <a:lnTo>
                    <a:pt x="1999634" y="1280683"/>
                  </a:lnTo>
                  <a:lnTo>
                    <a:pt x="0" y="12806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66"/>
            </a:solidFill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2" name="フリーフォーム: 図形 1111">
              <a:extLst>
                <a:ext uri="{FF2B5EF4-FFF2-40B4-BE49-F238E27FC236}">
                  <a16:creationId xmlns:a16="http://schemas.microsoft.com/office/drawing/2014/main" id="{F14FEBF9-88AD-7233-0F6D-7085572145E2}"/>
                </a:ext>
              </a:extLst>
            </p:cNvPr>
            <p:cNvSpPr/>
            <p:nvPr/>
          </p:nvSpPr>
          <p:spPr>
            <a:xfrm>
              <a:off x="4141247" y="5885182"/>
              <a:ext cx="1829869" cy="468538"/>
            </a:xfrm>
            <a:custGeom>
              <a:avLst/>
              <a:gdLst>
                <a:gd name="csX0" fmla="*/ 21730 w 1999634"/>
                <a:gd name="csY0" fmla="*/ 0 h 512006"/>
                <a:gd name="csX1" fmla="*/ 1970490 w 1999634"/>
                <a:gd name="csY1" fmla="*/ 0 h 512006"/>
                <a:gd name="csX2" fmla="*/ 1999634 w 1999634"/>
                <a:gd name="csY2" fmla="*/ 29144 h 512006"/>
                <a:gd name="csX3" fmla="*/ 1999634 w 1999634"/>
                <a:gd name="csY3" fmla="*/ 38842 h 512006"/>
                <a:gd name="csX4" fmla="*/ 1999634 w 1999634"/>
                <a:gd name="csY4" fmla="*/ 238910 h 512006"/>
                <a:gd name="csX5" fmla="*/ 1692119 w 1999634"/>
                <a:gd name="csY5" fmla="*/ 512006 h 512006"/>
                <a:gd name="csX6" fmla="*/ 307515 w 1999634"/>
                <a:gd name="csY6" fmla="*/ 512006 h 512006"/>
                <a:gd name="csX7" fmla="*/ 0 w 1999634"/>
                <a:gd name="csY7" fmla="*/ 238910 h 512006"/>
                <a:gd name="csX8" fmla="*/ 0 w 1999634"/>
                <a:gd name="csY8" fmla="*/ 38842 h 512006"/>
                <a:gd name="csX9" fmla="*/ 0 w 1999634"/>
                <a:gd name="csY9" fmla="*/ 21730 h 51200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999634" h="512006">
                  <a:moveTo>
                    <a:pt x="21730" y="0"/>
                  </a:moveTo>
                  <a:lnTo>
                    <a:pt x="1970490" y="0"/>
                  </a:lnTo>
                  <a:lnTo>
                    <a:pt x="1999634" y="29144"/>
                  </a:lnTo>
                  <a:lnTo>
                    <a:pt x="1999634" y="38842"/>
                  </a:lnTo>
                  <a:lnTo>
                    <a:pt x="1999634" y="238910"/>
                  </a:lnTo>
                  <a:lnTo>
                    <a:pt x="1692119" y="512006"/>
                  </a:lnTo>
                  <a:lnTo>
                    <a:pt x="307515" y="512006"/>
                  </a:lnTo>
                  <a:lnTo>
                    <a:pt x="0" y="238910"/>
                  </a:lnTo>
                  <a:lnTo>
                    <a:pt x="0" y="38842"/>
                  </a:lnTo>
                  <a:lnTo>
                    <a:pt x="0" y="21730"/>
                  </a:lnTo>
                  <a:close/>
                </a:path>
              </a:pathLst>
            </a:custGeom>
            <a:solidFill>
              <a:srgbClr val="FFFF99"/>
            </a:solidFill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5" name="フリーフォーム: 図形 1124">
              <a:extLst>
                <a:ext uri="{FF2B5EF4-FFF2-40B4-BE49-F238E27FC236}">
                  <a16:creationId xmlns:a16="http://schemas.microsoft.com/office/drawing/2014/main" id="{D3E650A5-212F-DF0B-CA4D-2DC157C295BA}"/>
                </a:ext>
              </a:extLst>
            </p:cNvPr>
            <p:cNvSpPr/>
            <p:nvPr/>
          </p:nvSpPr>
          <p:spPr>
            <a:xfrm>
              <a:off x="4141247" y="3868027"/>
              <a:ext cx="1829869" cy="845201"/>
            </a:xfrm>
            <a:custGeom>
              <a:avLst/>
              <a:gdLst>
                <a:gd name="csX0" fmla="*/ 939211 w 1999634"/>
                <a:gd name="csY0" fmla="*/ 123824 h 923614"/>
                <a:gd name="csX1" fmla="*/ 868186 w 1999634"/>
                <a:gd name="csY1" fmla="*/ 194849 h 923614"/>
                <a:gd name="csX2" fmla="*/ 868186 w 1999634"/>
                <a:gd name="csY2" fmla="*/ 263558 h 923614"/>
                <a:gd name="csX3" fmla="*/ 1008390 w 1999634"/>
                <a:gd name="csY3" fmla="*/ 414339 h 923614"/>
                <a:gd name="csX4" fmla="*/ 1484701 w 1999634"/>
                <a:gd name="csY4" fmla="*/ 414339 h 923614"/>
                <a:gd name="csX5" fmla="*/ 1623396 w 1999634"/>
                <a:gd name="csY5" fmla="*/ 265180 h 923614"/>
                <a:gd name="csX6" fmla="*/ 1623396 w 1999634"/>
                <a:gd name="csY6" fmla="*/ 194849 h 923614"/>
                <a:gd name="csX7" fmla="*/ 1552371 w 1999634"/>
                <a:gd name="csY7" fmla="*/ 123824 h 923614"/>
                <a:gd name="csX8" fmla="*/ 891559 w 1999634"/>
                <a:gd name="csY8" fmla="*/ 0 h 923614"/>
                <a:gd name="csX9" fmla="*/ 1600023 w 1999634"/>
                <a:gd name="csY9" fmla="*/ 0 h 923614"/>
                <a:gd name="csX10" fmla="*/ 1758774 w 1999634"/>
                <a:gd name="csY10" fmla="*/ 158751 h 923614"/>
                <a:gd name="csX11" fmla="*/ 1758774 w 1999634"/>
                <a:gd name="csY11" fmla="*/ 278924 h 923614"/>
                <a:gd name="csX12" fmla="*/ 1884690 w 1999634"/>
                <a:gd name="csY12" fmla="*/ 414339 h 923614"/>
                <a:gd name="csX13" fmla="*/ 1922628 w 1999634"/>
                <a:gd name="csY13" fmla="*/ 414339 h 923614"/>
                <a:gd name="csX14" fmla="*/ 1999634 w 1999634"/>
                <a:gd name="csY14" fmla="*/ 491345 h 923614"/>
                <a:gd name="csX15" fmla="*/ 1999634 w 1999634"/>
                <a:gd name="csY15" fmla="*/ 887982 h 923614"/>
                <a:gd name="csX16" fmla="*/ 1964002 w 1999634"/>
                <a:gd name="csY16" fmla="*/ 923614 h 923614"/>
                <a:gd name="csX17" fmla="*/ 28218 w 1999634"/>
                <a:gd name="csY17" fmla="*/ 923614 h 923614"/>
                <a:gd name="csX18" fmla="*/ 0 w 1999634"/>
                <a:gd name="csY18" fmla="*/ 895396 h 923614"/>
                <a:gd name="csX19" fmla="*/ 0 w 1999634"/>
                <a:gd name="csY19" fmla="*/ 491345 h 923614"/>
                <a:gd name="csX20" fmla="*/ 1141 w 1999634"/>
                <a:gd name="csY20" fmla="*/ 485693 h 923614"/>
                <a:gd name="csX21" fmla="*/ 0 w 1999634"/>
                <a:gd name="csY21" fmla="*/ 485693 h 923614"/>
                <a:gd name="csX22" fmla="*/ 0 w 1999634"/>
                <a:gd name="csY22" fmla="*/ 270889 h 923614"/>
                <a:gd name="csX23" fmla="*/ 94676 w 1999634"/>
                <a:gd name="csY23" fmla="*/ 176213 h 923614"/>
                <a:gd name="csX24" fmla="*/ 714332 w 1999634"/>
                <a:gd name="csY24" fmla="*/ 176213 h 923614"/>
                <a:gd name="csX25" fmla="*/ 732808 w 1999634"/>
                <a:gd name="csY25" fmla="*/ 179943 h 923614"/>
                <a:gd name="csX26" fmla="*/ 732808 w 1999634"/>
                <a:gd name="csY26" fmla="*/ 158751 h 923614"/>
                <a:gd name="csX27" fmla="*/ 891559 w 1999634"/>
                <a:gd name="csY27" fmla="*/ 0 h 9236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</a:cxnLst>
              <a:rect l="l" t="t" r="r" b="b"/>
              <a:pathLst>
                <a:path w="1999634" h="923614">
                  <a:moveTo>
                    <a:pt x="939211" y="123824"/>
                  </a:moveTo>
                  <a:cubicBezTo>
                    <a:pt x="899985" y="123824"/>
                    <a:pt x="868186" y="155623"/>
                    <a:pt x="868186" y="194849"/>
                  </a:cubicBezTo>
                  <a:lnTo>
                    <a:pt x="868186" y="263558"/>
                  </a:lnTo>
                  <a:lnTo>
                    <a:pt x="1008390" y="414339"/>
                  </a:lnTo>
                  <a:lnTo>
                    <a:pt x="1484701" y="414339"/>
                  </a:lnTo>
                  <a:lnTo>
                    <a:pt x="1623396" y="265180"/>
                  </a:lnTo>
                  <a:lnTo>
                    <a:pt x="1623396" y="194849"/>
                  </a:lnTo>
                  <a:cubicBezTo>
                    <a:pt x="1623396" y="155623"/>
                    <a:pt x="1591597" y="123824"/>
                    <a:pt x="1552371" y="123824"/>
                  </a:cubicBezTo>
                  <a:close/>
                  <a:moveTo>
                    <a:pt x="891559" y="0"/>
                  </a:moveTo>
                  <a:lnTo>
                    <a:pt x="1600023" y="0"/>
                  </a:lnTo>
                  <a:cubicBezTo>
                    <a:pt x="1687699" y="0"/>
                    <a:pt x="1758774" y="71075"/>
                    <a:pt x="1758774" y="158751"/>
                  </a:cubicBezTo>
                  <a:lnTo>
                    <a:pt x="1758774" y="278924"/>
                  </a:lnTo>
                  <a:lnTo>
                    <a:pt x="1884690" y="414339"/>
                  </a:lnTo>
                  <a:lnTo>
                    <a:pt x="1922628" y="414339"/>
                  </a:lnTo>
                  <a:cubicBezTo>
                    <a:pt x="1965157" y="414339"/>
                    <a:pt x="1999634" y="448816"/>
                    <a:pt x="1999634" y="491345"/>
                  </a:cubicBezTo>
                  <a:lnTo>
                    <a:pt x="1999634" y="887982"/>
                  </a:lnTo>
                  <a:lnTo>
                    <a:pt x="1964002" y="923614"/>
                  </a:lnTo>
                  <a:lnTo>
                    <a:pt x="28218" y="923614"/>
                  </a:lnTo>
                  <a:lnTo>
                    <a:pt x="0" y="895396"/>
                  </a:lnTo>
                  <a:lnTo>
                    <a:pt x="0" y="491345"/>
                  </a:lnTo>
                  <a:lnTo>
                    <a:pt x="1141" y="485693"/>
                  </a:lnTo>
                  <a:lnTo>
                    <a:pt x="0" y="485693"/>
                  </a:lnTo>
                  <a:lnTo>
                    <a:pt x="0" y="270889"/>
                  </a:lnTo>
                  <a:cubicBezTo>
                    <a:pt x="0" y="218601"/>
                    <a:pt x="42388" y="176213"/>
                    <a:pt x="94676" y="176213"/>
                  </a:cubicBezTo>
                  <a:lnTo>
                    <a:pt x="714332" y="176213"/>
                  </a:lnTo>
                  <a:lnTo>
                    <a:pt x="732808" y="179943"/>
                  </a:lnTo>
                  <a:lnTo>
                    <a:pt x="732808" y="158751"/>
                  </a:lnTo>
                  <a:cubicBezTo>
                    <a:pt x="732808" y="71075"/>
                    <a:pt x="803883" y="0"/>
                    <a:pt x="891559" y="0"/>
                  </a:cubicBezTo>
                  <a:close/>
                </a:path>
              </a:pathLst>
            </a:custGeom>
            <a:solidFill>
              <a:srgbClr val="FFFF99"/>
            </a:solidFill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31" name="グループ化 1130">
              <a:extLst>
                <a:ext uri="{FF2B5EF4-FFF2-40B4-BE49-F238E27FC236}">
                  <a16:creationId xmlns:a16="http://schemas.microsoft.com/office/drawing/2014/main" id="{1C657FC6-3E1F-FF5B-B9DF-34D855C9EA10}"/>
                </a:ext>
              </a:extLst>
            </p:cNvPr>
            <p:cNvGrpSpPr/>
            <p:nvPr/>
          </p:nvGrpSpPr>
          <p:grpSpPr>
            <a:xfrm>
              <a:off x="4308601" y="3800475"/>
              <a:ext cx="405617" cy="200476"/>
              <a:chOff x="3641072" y="3659981"/>
              <a:chExt cx="443248" cy="219075"/>
            </a:xfrm>
            <a:solidFill>
              <a:srgbClr val="FF0000"/>
            </a:solidFill>
          </p:grpSpPr>
          <p:sp>
            <p:nvSpPr>
              <p:cNvPr id="1124" name="四角形: 上の 2 つの角を丸める 1123">
                <a:extLst>
                  <a:ext uri="{FF2B5EF4-FFF2-40B4-BE49-F238E27FC236}">
                    <a16:creationId xmlns:a16="http://schemas.microsoft.com/office/drawing/2014/main" id="{5C203D8A-524B-CF3C-AE79-ABF5EECEF13F}"/>
                  </a:ext>
                </a:extLst>
              </p:cNvPr>
              <p:cNvSpPr/>
              <p:nvPr/>
            </p:nvSpPr>
            <p:spPr>
              <a:xfrm>
                <a:off x="3641072" y="3678685"/>
                <a:ext cx="443248" cy="188465"/>
              </a:xfrm>
              <a:prstGeom prst="round2SameRect">
                <a:avLst>
                  <a:gd name="adj1" fmla="val 30592"/>
                  <a:gd name="adj2" fmla="val 0"/>
                </a:avLst>
              </a:prstGeom>
              <a:grpFill/>
              <a:ln w="317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四角形: 上の 2 つの角を丸める 1126">
                <a:extLst>
                  <a:ext uri="{FF2B5EF4-FFF2-40B4-BE49-F238E27FC236}">
                    <a16:creationId xmlns:a16="http://schemas.microsoft.com/office/drawing/2014/main" id="{D244A1F5-9C46-D9B2-F8A3-87384FA52327}"/>
                  </a:ext>
                </a:extLst>
              </p:cNvPr>
              <p:cNvSpPr/>
              <p:nvPr/>
            </p:nvSpPr>
            <p:spPr>
              <a:xfrm>
                <a:off x="3678287" y="3659981"/>
                <a:ext cx="45719" cy="2190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17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四角形: 上の 2 つの角を丸める 1127">
                <a:extLst>
                  <a:ext uri="{FF2B5EF4-FFF2-40B4-BE49-F238E27FC236}">
                    <a16:creationId xmlns:a16="http://schemas.microsoft.com/office/drawing/2014/main" id="{655E1583-42E2-C098-D7DB-FBBAC879F635}"/>
                  </a:ext>
                </a:extLst>
              </p:cNvPr>
              <p:cNvSpPr/>
              <p:nvPr/>
            </p:nvSpPr>
            <p:spPr>
              <a:xfrm>
                <a:off x="3999756" y="3659981"/>
                <a:ext cx="45719" cy="2190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17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四角形: 上の 2 つの角を丸める 1128">
                <a:extLst>
                  <a:ext uri="{FF2B5EF4-FFF2-40B4-BE49-F238E27FC236}">
                    <a16:creationId xmlns:a16="http://schemas.microsoft.com/office/drawing/2014/main" id="{BB7B75BA-4F2B-BF1D-9D3D-DB4EE99AA60A}"/>
                  </a:ext>
                </a:extLst>
              </p:cNvPr>
              <p:cNvSpPr/>
              <p:nvPr/>
            </p:nvSpPr>
            <p:spPr>
              <a:xfrm>
                <a:off x="3775918" y="3659981"/>
                <a:ext cx="45719" cy="2190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17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四角形: 上の 2 つの角を丸める 1129">
                <a:extLst>
                  <a:ext uri="{FF2B5EF4-FFF2-40B4-BE49-F238E27FC236}">
                    <a16:creationId xmlns:a16="http://schemas.microsoft.com/office/drawing/2014/main" id="{CD076E3E-8DAE-215D-7673-6DED35E7C2D3}"/>
                  </a:ext>
                </a:extLst>
              </p:cNvPr>
              <p:cNvSpPr/>
              <p:nvPr/>
            </p:nvSpPr>
            <p:spPr>
              <a:xfrm>
                <a:off x="3897362" y="3659981"/>
                <a:ext cx="45719" cy="2190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17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226" name="テキスト ボックス 1225">
            <a:extLst>
              <a:ext uri="{FF2B5EF4-FFF2-40B4-BE49-F238E27FC236}">
                <a16:creationId xmlns:a16="http://schemas.microsoft.com/office/drawing/2014/main" id="{2B8B74A2-E960-9A2D-45D7-829EDB9F6568}"/>
              </a:ext>
            </a:extLst>
          </p:cNvPr>
          <p:cNvSpPr txBox="1"/>
          <p:nvPr/>
        </p:nvSpPr>
        <p:spPr>
          <a:xfrm>
            <a:off x="3937355" y="211844"/>
            <a:ext cx="2031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タンクのイラスト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3542176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2875</TotalTime>
  <Words>14</Words>
  <Application>Microsoft Office PowerPoint</Application>
  <PresentationFormat>A4 210 x 297 mm</PresentationFormat>
  <Paragraphs>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il372_タンクのイラスト</dc:title>
  <dc:subject>il372_タンクのイラスト</dc:subject>
  <dc:creator>ぱわぽすけ</dc:creator>
  <cp:revision>1</cp:revision>
  <dcterms:created xsi:type="dcterms:W3CDTF">2014-10-29T04:47:26Z</dcterms:created>
  <dcterms:modified xsi:type="dcterms:W3CDTF">2026-02-11T10:25:27Z</dcterms:modified>
  <cp:version>1</cp:version>
</cp:coreProperties>
</file>